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256" r:id="rId2"/>
    <p:sldId id="268" r:id="rId3"/>
    <p:sldId id="289" r:id="rId4"/>
    <p:sldId id="303" r:id="rId5"/>
    <p:sldId id="290" r:id="rId6"/>
    <p:sldId id="291" r:id="rId7"/>
    <p:sldId id="302" r:id="rId8"/>
    <p:sldId id="292" r:id="rId9"/>
    <p:sldId id="293" r:id="rId10"/>
    <p:sldId id="294" r:id="rId11"/>
    <p:sldId id="295" r:id="rId12"/>
    <p:sldId id="296" r:id="rId13"/>
    <p:sldId id="297" r:id="rId14"/>
    <p:sldId id="298" r:id="rId15"/>
    <p:sldId id="299" r:id="rId16"/>
    <p:sldId id="300" r:id="rId17"/>
    <p:sldId id="30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E3DF3-28E8-4D9F-A919-32485990F9D0}" v="478" dt="2023-05-02T13:34:30.767"/>
    <p1510:client id="{C61E64BF-BCE8-BD6A-9CE3-98D3AB36AB3F}" v="88" dt="2023-05-02T13:55:41.797"/>
    <p1510:client id="{DE491B42-AA11-085C-04EA-C4010FDFE634}" v="212" dt="2023-05-02T17:15:12.206"/>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5/2/2023</a:t>
            </a:fld>
            <a:endParaRPr lang="en-US"/>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solidFill>
                  <a:schemeClr val="accent1">
                    <a:lumMod val="75000"/>
                  </a:schemeClr>
                </a:solidFill>
              </a:defRPr>
            </a:lvl1pPr>
          </a:lstStyle>
          <a:p>
            <a:r>
              <a:rPr lang="en-US"/>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5">
                    <a:lumMod val="50000"/>
                  </a:schemeClr>
                </a:solidFill>
              </a:defRPr>
            </a:lvl1pPr>
          </a:lstStyle>
          <a:p>
            <a:pPr lvl="0"/>
            <a:r>
              <a:rPr lang="en-US"/>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p:nvPr>
        </p:nvSpPr>
        <p:spPr>
          <a:xfrm>
            <a:off x="6952488" y="950976"/>
            <a:ext cx="5239512" cy="4965192"/>
          </a:xfrm>
          <a:prstGeom prst="rect">
            <a:avLst/>
          </a:prstGeom>
        </p:spPr>
        <p:txBody>
          <a:bodyPr anchor="ctr"/>
          <a:lstStyle>
            <a:lvl1pPr marL="0" indent="0" algn="ctr">
              <a:buNone/>
              <a:defRPr spc="400" baseline="0"/>
            </a:lvl1pPr>
          </a:lstStyle>
          <a:p>
            <a:endParaRPr lang="en-US"/>
          </a:p>
        </p:txBody>
      </p:sp>
      <p:sp>
        <p:nvSpPr>
          <p:cNvPr id="5" name="Text Placeholder 3">
            <a:extLst>
              <a:ext uri="{FF2B5EF4-FFF2-40B4-BE49-F238E27FC236}">
                <a16:creationId xmlns:a16="http://schemas.microsoft.com/office/drawing/2014/main" id="{6EEBC2D4-4F41-249E-7141-E0E12113CEBC}"/>
              </a:ext>
            </a:extLst>
          </p:cNvPr>
          <p:cNvSpPr>
            <a:spLocks noGrp="1"/>
          </p:cNvSpPr>
          <p:nvPr>
            <p:ph type="body" sz="quarter" idx="12"/>
          </p:nvPr>
        </p:nvSpPr>
        <p:spPr>
          <a:xfrm>
            <a:off x="5572346" y="0"/>
            <a:ext cx="2895600" cy="6858000"/>
          </a:xfrm>
          <a:prstGeom prst="rect">
            <a:avLst/>
          </a:prstGeom>
          <a:solidFill>
            <a:schemeClr val="accent1">
              <a:alpha val="50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8060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1">
                    <a:lumMod val="75000"/>
                  </a:schemeClr>
                </a:solidFill>
              </a:defRPr>
            </a:lvl1pPr>
          </a:lstStyle>
          <a:p>
            <a:r>
              <a:rPr lang="en-US"/>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p:nvPr>
        </p:nvSpPr>
        <p:spPr>
          <a:xfrm>
            <a:off x="0" y="0"/>
            <a:ext cx="12192000" cy="2051050"/>
          </a:xfrm>
          <a:prstGeom prst="rect">
            <a:avLst/>
          </a:prstGeom>
        </p:spPr>
        <p:txBody>
          <a:bodyPr anchor="ctr"/>
          <a:lstStyle>
            <a:lvl1pPr marL="0" indent="0" algn="ctr">
              <a:buNone/>
              <a:defRPr spc="400" baseline="0"/>
            </a:lvl1pPr>
          </a:lstStyle>
          <a:p>
            <a:endParaRPr lang="en-US"/>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nchor="ctr"/>
          <a:lstStyle>
            <a:lvl1pPr marL="285750" indent="-285750" algn="l">
              <a:lnSpc>
                <a:spcPct val="150000"/>
              </a:lnSpc>
              <a:spcBef>
                <a:spcPts val="0"/>
              </a:spcBef>
              <a:buFont typeface="Arial" panose="020B0604020202020204" pitchFamily="34" charset="0"/>
              <a:buChar char="•"/>
              <a:defRPr sz="1600" cap="none" spc="50" baseline="0">
                <a:latin typeface="+mn-lt"/>
              </a:defRPr>
            </a:lvl1pPr>
          </a:lstStyle>
          <a:p>
            <a:pPr lvl="0"/>
            <a:r>
              <a:rPr lang="en-US"/>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spTree>
    <p:extLst>
      <p:ext uri="{BB962C8B-B14F-4D97-AF65-F5344CB8AC3E}">
        <p14:creationId xmlns:p14="http://schemas.microsoft.com/office/powerpoint/2010/main" val="237723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20C40-4EC0-BFB1-D615-1455BA15A088}"/>
              </a:ext>
              <a:ext uri="{C183D7F6-B498-43B3-948B-1728B52AA6E4}">
                <adec:decorative xmlns:adec="http://schemas.microsoft.com/office/drawing/2017/decorative" val="1"/>
              </a:ext>
            </a:extLst>
          </p:cNvPr>
          <p:cNvSpPr/>
          <p:nvPr userDrawn="1"/>
        </p:nvSpPr>
        <p:spPr>
          <a:xfrm>
            <a:off x="0" y="0"/>
            <a:ext cx="12192000" cy="3684897"/>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3"/>
                </a:solidFill>
              </a:defRPr>
            </a:lvl1pPr>
          </a:lstStyle>
          <a:p>
            <a:r>
              <a:rPr lang="en-US"/>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2075688"/>
            <a:ext cx="2251564" cy="498496"/>
          </a:xfrm>
          <a:prstGeom prst="rect">
            <a:avLst/>
          </a:prstGeom>
        </p:spPr>
        <p:txBody>
          <a:bodyPr anchor="b"/>
          <a:lstStyle>
            <a:lvl1pPr marL="0" indent="0" algn="ctr">
              <a:buNone/>
              <a:defRPr sz="1600" cap="all" baseline="0">
                <a:solidFill>
                  <a:schemeClr val="accent2"/>
                </a:solidFill>
                <a:latin typeface="Segoe UI" panose="020B0502040204020203" pitchFamily="34" charset="0"/>
              </a:defRPr>
            </a:lvl1pPr>
          </a:lstStyle>
          <a:p>
            <a:pPr lvl="0"/>
            <a:r>
              <a:rPr lang="en-US"/>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578608"/>
            <a:ext cx="2251564" cy="310896"/>
          </a:xfrm>
          <a:prstGeom prst="rect">
            <a:avLst/>
          </a:prstGeom>
        </p:spPr>
        <p:txBody>
          <a:bodyPr anchor="t"/>
          <a:lstStyle>
            <a:lvl1pPr marL="0" indent="0" algn="ctr">
              <a:lnSpc>
                <a:spcPct val="114000"/>
              </a:lnSpc>
              <a:spcBef>
                <a:spcPts val="0"/>
              </a:spcBef>
              <a:buNone/>
              <a:defRPr sz="1200" spc="50" baseline="0">
                <a:solidFill>
                  <a:schemeClr val="accent2"/>
                </a:solidFill>
              </a:defRPr>
            </a:lvl1pPr>
          </a:lstStyle>
          <a:p>
            <a:pPr lvl="0"/>
            <a:r>
              <a:rPr lang="en-US"/>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2075688"/>
            <a:ext cx="2251564" cy="498496"/>
          </a:xfrm>
          <a:prstGeom prst="rect">
            <a:avLst/>
          </a:prstGeom>
        </p:spPr>
        <p:txBody>
          <a:bodyPr anchor="b"/>
          <a:lstStyle>
            <a:lvl1pPr marL="0" indent="0" algn="ctr">
              <a:buNone/>
              <a:defRPr sz="1600" cap="all" baseline="0">
                <a:solidFill>
                  <a:schemeClr val="accent5">
                    <a:lumMod val="50000"/>
                  </a:schemeClr>
                </a:solidFill>
                <a:latin typeface="Segoe UI" panose="020B0502040204020203" pitchFamily="34" charset="0"/>
              </a:defRPr>
            </a:lvl1pPr>
          </a:lstStyle>
          <a:p>
            <a:pPr lvl="0"/>
            <a:r>
              <a:rPr lang="en-US"/>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578608"/>
            <a:ext cx="2251564" cy="310896"/>
          </a:xfrm>
          <a:prstGeom prst="rect">
            <a:avLst/>
          </a:prstGeom>
        </p:spPr>
        <p:txBody>
          <a:bodyPr anchor="t"/>
          <a:lstStyle>
            <a:lvl1pPr marL="0" indent="0" algn="ctr">
              <a:lnSpc>
                <a:spcPct val="114000"/>
              </a:lnSpc>
              <a:spcBef>
                <a:spcPts val="0"/>
              </a:spcBef>
              <a:buNone/>
              <a:defRPr sz="1200" spc="50" baseline="0">
                <a:solidFill>
                  <a:schemeClr val="accent5">
                    <a:lumMod val="50000"/>
                  </a:schemeClr>
                </a:solidFill>
              </a:defRPr>
            </a:lvl1pPr>
          </a:lstStyle>
          <a:p>
            <a:pPr lvl="0"/>
            <a:r>
              <a:rPr lang="en-US"/>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2075688"/>
            <a:ext cx="2251564" cy="498496"/>
          </a:xfrm>
          <a:prstGeom prst="rect">
            <a:avLst/>
          </a:prstGeom>
        </p:spPr>
        <p:txBody>
          <a:bodyPr anchor="b"/>
          <a:lstStyle>
            <a:lvl1pPr marL="0" indent="0" algn="ctr">
              <a:buNone/>
              <a:defRPr sz="1600" cap="all" baseline="0">
                <a:solidFill>
                  <a:schemeClr val="accent1">
                    <a:lumMod val="75000"/>
                  </a:schemeClr>
                </a:solidFill>
                <a:latin typeface="Segoe UI" panose="020B0502040204020203" pitchFamily="34" charset="0"/>
              </a:defRPr>
            </a:lvl1pPr>
          </a:lstStyle>
          <a:p>
            <a:pPr lvl="0"/>
            <a:r>
              <a:rPr lang="en-US"/>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578608"/>
            <a:ext cx="2251564" cy="310896"/>
          </a:xfrm>
          <a:prstGeom prst="rect">
            <a:avLst/>
          </a:prstGeom>
        </p:spPr>
        <p:txBody>
          <a:bodyPr anchor="t"/>
          <a:lstStyle>
            <a:lvl1pPr marL="0" indent="0" algn="ctr">
              <a:lnSpc>
                <a:spcPct val="114000"/>
              </a:lnSpc>
              <a:spcBef>
                <a:spcPts val="0"/>
              </a:spcBef>
              <a:buNone/>
              <a:defRPr sz="1200" spc="50" baseline="0">
                <a:solidFill>
                  <a:schemeClr val="accent1">
                    <a:lumMod val="75000"/>
                  </a:schemeClr>
                </a:solidFill>
              </a:defRPr>
            </a:lvl1pPr>
          </a:lstStyle>
          <a:p>
            <a:pPr lvl="0"/>
            <a:r>
              <a:rPr lang="en-US"/>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398264"/>
            <a:ext cx="2251562" cy="498496"/>
          </a:xfrm>
          <a:prstGeom prst="rect">
            <a:avLst/>
          </a:prstGeom>
        </p:spPr>
        <p:txBody>
          <a:bodyPr anchor="b"/>
          <a:lstStyle>
            <a:lvl1pPr marL="0" indent="0" algn="ctr">
              <a:buNone/>
              <a:defRPr sz="1600" cap="all" baseline="0">
                <a:solidFill>
                  <a:schemeClr val="accent1">
                    <a:lumMod val="50000"/>
                  </a:schemeClr>
                </a:solidFill>
                <a:latin typeface="Segoe UI" panose="020B0502040204020203" pitchFamily="34" charset="0"/>
              </a:defRPr>
            </a:lvl1pPr>
          </a:lstStyle>
          <a:p>
            <a:pPr lvl="0"/>
            <a:r>
              <a:rPr lang="en-US"/>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310896"/>
          </a:xfrm>
          <a:prstGeom prst="rect">
            <a:avLst/>
          </a:prstGeom>
        </p:spPr>
        <p:txBody>
          <a:bodyPr anchor="t"/>
          <a:lstStyle>
            <a:lvl1pPr marL="0" indent="0" algn="ctr">
              <a:lnSpc>
                <a:spcPct val="114000"/>
              </a:lnSpc>
              <a:spcBef>
                <a:spcPts val="0"/>
              </a:spcBef>
              <a:buNone/>
              <a:defRPr sz="1200" spc="50" baseline="0">
                <a:solidFill>
                  <a:schemeClr val="accent1">
                    <a:lumMod val="50000"/>
                  </a:schemeClr>
                </a:solidFill>
              </a:defRPr>
            </a:lvl1pPr>
          </a:lstStyle>
          <a:p>
            <a:pPr lvl="0"/>
            <a:r>
              <a:rPr lang="en-US"/>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398264"/>
            <a:ext cx="2251562" cy="498496"/>
          </a:xfrm>
          <a:prstGeom prst="rect">
            <a:avLst/>
          </a:prstGeom>
        </p:spPr>
        <p:txBody>
          <a:bodyPr anchor="b"/>
          <a:lstStyle>
            <a:lvl1pPr marL="0" indent="0" algn="ctr">
              <a:buNone/>
              <a:defRPr sz="1600" cap="all" baseline="0">
                <a:solidFill>
                  <a:schemeClr val="accent3"/>
                </a:solidFill>
                <a:latin typeface="Segoe UI" panose="020B0502040204020203" pitchFamily="34" charset="0"/>
              </a:defRPr>
            </a:lvl1pPr>
          </a:lstStyle>
          <a:p>
            <a:pPr lvl="0"/>
            <a:r>
              <a:rPr lang="en-US"/>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310896"/>
          </a:xfrm>
          <a:prstGeom prst="rect">
            <a:avLst/>
          </a:prstGeom>
        </p:spPr>
        <p:txBody>
          <a:bodyPr anchor="t"/>
          <a:lstStyle>
            <a:lvl1pPr marL="0" indent="0" algn="ctr">
              <a:lnSpc>
                <a:spcPct val="114000"/>
              </a:lnSpc>
              <a:spcBef>
                <a:spcPts val="0"/>
              </a:spcBef>
              <a:buNone/>
              <a:defRPr sz="1200" spc="50" baseline="0">
                <a:solidFill>
                  <a:schemeClr val="accent3"/>
                </a:solidFill>
              </a:defRPr>
            </a:lvl1pPr>
          </a:lstStyle>
          <a:p>
            <a:pPr lvl="0"/>
            <a:r>
              <a:rPr lang="en-US"/>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83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column layout">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solidFill>
              </a:defRPr>
            </a:lvl1pPr>
          </a:lstStyle>
          <a:p>
            <a:r>
              <a:rPr lang="en-US"/>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2304"/>
            <a:ext cx="1826631" cy="776287"/>
          </a:xfrm>
          <a:prstGeom prst="rect">
            <a:avLst/>
          </a:prstGeom>
        </p:spPr>
        <p:txBody>
          <a:bodyPr anchor="ctr"/>
          <a:lstStyle>
            <a:lvl1pPr marL="0" indent="0">
              <a:buNone/>
              <a:defRPr sz="1800" cap="all" normalizeH="0" baseline="0">
                <a:solidFill>
                  <a:schemeClr val="bg1"/>
                </a:solidFill>
              </a:defRPr>
            </a:lvl1pPr>
          </a:lstStyle>
          <a:p>
            <a:pPr lvl="0"/>
            <a:r>
              <a:rPr lang="en-US"/>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Tree>
    <p:extLst>
      <p:ext uri="{BB962C8B-B14F-4D97-AF65-F5344CB8AC3E}">
        <p14:creationId xmlns:p14="http://schemas.microsoft.com/office/powerpoint/2010/main" val="137453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A750E0F3-3708-7BB7-7A9E-123ED3BAC661}"/>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p:nvPr>
        </p:nvSpPr>
        <p:spPr>
          <a:xfrm>
            <a:off x="1069848" y="1664208"/>
            <a:ext cx="1408176" cy="2468880"/>
          </a:xfrm>
          <a:prstGeom prst="rect">
            <a:avLst/>
          </a:prstGeom>
        </p:spPr>
        <p:txBody>
          <a:bodyPr anchor="ctr"/>
          <a:lstStyle>
            <a:lvl1pPr marL="0" indent="0" algn="ctr">
              <a:buNone/>
              <a:defRPr sz="1400"/>
            </a:lvl1pPr>
          </a:lstStyle>
          <a:p>
            <a:endParaRPr lang="en-US"/>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740664"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740664"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p:nvPr>
        </p:nvSpPr>
        <p:spPr>
          <a:xfrm>
            <a:off x="3236976" y="1664208"/>
            <a:ext cx="1408176" cy="2468880"/>
          </a:xfrm>
          <a:prstGeom prst="rect">
            <a:avLst/>
          </a:prstGeom>
        </p:spPr>
        <p:txBody>
          <a:bodyPr anchor="ctr"/>
          <a:lstStyle>
            <a:lvl1pPr marL="0" indent="0" algn="ctr">
              <a:buNone/>
              <a:defRPr sz="1400"/>
            </a:lvl1pPr>
          </a:lstStyle>
          <a:p>
            <a:endParaRPr lang="en-US"/>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2907792"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2907792"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p:nvPr>
        </p:nvSpPr>
        <p:spPr>
          <a:xfrm>
            <a:off x="5404104" y="1664208"/>
            <a:ext cx="1408176" cy="2468880"/>
          </a:xfrm>
          <a:prstGeom prst="rect">
            <a:avLst/>
          </a:prstGeom>
        </p:spPr>
        <p:txBody>
          <a:bodyPr anchor="ctr"/>
          <a:lstStyle>
            <a:lvl1pPr marL="0" indent="0" algn="ctr">
              <a:buNone/>
              <a:defRPr sz="1400"/>
            </a:lvl1pPr>
          </a:lstStyle>
          <a:p>
            <a:endParaRPr lang="en-US"/>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5074920"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5074920"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p:nvPr>
        </p:nvSpPr>
        <p:spPr>
          <a:xfrm>
            <a:off x="7571232" y="1664208"/>
            <a:ext cx="1408176" cy="2468880"/>
          </a:xfrm>
          <a:prstGeom prst="rect">
            <a:avLst/>
          </a:prstGeom>
        </p:spPr>
        <p:txBody>
          <a:bodyPr anchor="ctr"/>
          <a:lstStyle>
            <a:lvl1pPr marL="0" indent="0" algn="ctr">
              <a:buNone/>
              <a:defRPr sz="1400"/>
            </a:lvl1pPr>
          </a:lstStyle>
          <a:p>
            <a:endParaRPr lang="en-US"/>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7242048"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7242048"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p:nvPr>
        </p:nvSpPr>
        <p:spPr>
          <a:xfrm>
            <a:off x="9738360" y="1664208"/>
            <a:ext cx="1408176" cy="2468880"/>
          </a:xfrm>
          <a:prstGeom prst="rect">
            <a:avLst/>
          </a:prstGeom>
        </p:spPr>
        <p:txBody>
          <a:bodyPr anchor="ctr"/>
          <a:lstStyle>
            <a:lvl1pPr marL="0" indent="0" algn="ctr">
              <a:buNone/>
              <a:defRPr sz="1400"/>
            </a:lvl1pPr>
          </a:lstStyle>
          <a:p>
            <a:endParaRPr lang="en-US"/>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409176"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409176" y="5431536"/>
            <a:ext cx="2069690" cy="695361"/>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cxnSp>
        <p:nvCxnSpPr>
          <p:cNvPr id="6" name="Straight Connector 5">
            <a:extLst>
              <a:ext uri="{FF2B5EF4-FFF2-40B4-BE49-F238E27FC236}">
                <a16:creationId xmlns:a16="http://schemas.microsoft.com/office/drawing/2014/main" id="{C3EAB4BA-80BD-7371-B929-19121B20BF30}"/>
              </a:ext>
              <a:ext uri="{C183D7F6-B498-43B3-948B-1728B52AA6E4}">
                <adec:decorative xmlns:adec="http://schemas.microsoft.com/office/drawing/2017/decorative" val="1"/>
              </a:ext>
            </a:extLst>
          </p:cNvPr>
          <p:cNvCxnSpPr>
            <a:cxnSpLocks/>
          </p:cNvCxnSpPr>
          <p:nvPr userDrawn="1"/>
        </p:nvCxnSpPr>
        <p:spPr>
          <a:xfrm>
            <a:off x="1044474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AB06E-DF62-F8F9-5394-965FE9EF66B1}"/>
              </a:ext>
              <a:ext uri="{C183D7F6-B498-43B3-948B-1728B52AA6E4}">
                <adec:decorative xmlns:adec="http://schemas.microsoft.com/office/drawing/2017/decorative" val="1"/>
              </a:ext>
            </a:extLst>
          </p:cNvPr>
          <p:cNvCxnSpPr>
            <a:cxnSpLocks/>
          </p:cNvCxnSpPr>
          <p:nvPr userDrawn="1"/>
        </p:nvCxnSpPr>
        <p:spPr>
          <a:xfrm>
            <a:off x="828818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99703C-0E17-F953-C69A-F4BE3C334F54}"/>
              </a:ext>
              <a:ext uri="{C183D7F6-B498-43B3-948B-1728B52AA6E4}">
                <adec:decorative xmlns:adec="http://schemas.microsoft.com/office/drawing/2017/decorative" val="1"/>
              </a:ext>
            </a:extLst>
          </p:cNvPr>
          <p:cNvCxnSpPr>
            <a:cxnSpLocks/>
          </p:cNvCxnSpPr>
          <p:nvPr userDrawn="1"/>
        </p:nvCxnSpPr>
        <p:spPr>
          <a:xfrm>
            <a:off x="6099959"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4C6290-D338-8FBA-9D0B-CAF45DE68073}"/>
              </a:ext>
              <a:ext uri="{C183D7F6-B498-43B3-948B-1728B52AA6E4}">
                <adec:decorative xmlns:adec="http://schemas.microsoft.com/office/drawing/2017/decorative" val="1"/>
              </a:ext>
            </a:extLst>
          </p:cNvPr>
          <p:cNvCxnSpPr>
            <a:cxnSpLocks/>
          </p:cNvCxnSpPr>
          <p:nvPr userDrawn="1"/>
        </p:nvCxnSpPr>
        <p:spPr>
          <a:xfrm>
            <a:off x="3939717"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104D8C7-8727-8343-DFC8-E415C809B7A1}"/>
              </a:ext>
              <a:ext uri="{C183D7F6-B498-43B3-948B-1728B52AA6E4}">
                <adec:decorative xmlns:adec="http://schemas.microsoft.com/office/drawing/2017/decorative" val="1"/>
              </a:ext>
            </a:extLst>
          </p:cNvPr>
          <p:cNvCxnSpPr>
            <a:cxnSpLocks/>
          </p:cNvCxnSpPr>
          <p:nvPr userDrawn="1"/>
        </p:nvCxnSpPr>
        <p:spPr>
          <a:xfrm>
            <a:off x="1778565"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3051314"/>
            <a:ext cx="12192000" cy="38066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729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4B8443F-E5FA-5D35-EFF6-7896CFEE753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838199" y="2063838"/>
            <a:ext cx="5066324" cy="422365"/>
          </a:xfrm>
          <a:prstGeom prst="rect">
            <a:avLst/>
          </a:prstGeom>
        </p:spPr>
        <p:txBody>
          <a:bodyPr>
            <a:normAutofit/>
          </a:bodyPr>
          <a:lstStyle>
            <a:lvl1pPr marL="0" indent="0" algn="l">
              <a:buNone/>
              <a:defRPr sz="2000" b="0" i="0" spc="200" baseline="0">
                <a:solidFill>
                  <a:schemeClr val="accent1">
                    <a:lumMod val="50000"/>
                  </a:schemeClr>
                </a:solidFill>
              </a:defRPr>
            </a:lvl1pPr>
          </a:lstStyle>
          <a:p>
            <a:pPr lvl="0"/>
            <a:r>
              <a:rPr lang="en-US"/>
              <a:t>Click to add subtitle here </a:t>
            </a:r>
          </a:p>
        </p:txBody>
      </p:sp>
      <p:sp>
        <p:nvSpPr>
          <p:cNvPr id="8" name="Content Placeholder 7">
            <a:extLst>
              <a:ext uri="{FF2B5EF4-FFF2-40B4-BE49-F238E27FC236}">
                <a16:creationId xmlns:a16="http://schemas.microsoft.com/office/drawing/2014/main" id="{0B9C9904-11DE-F8AA-4316-5ACEC5829E39}"/>
              </a:ext>
            </a:extLst>
          </p:cNvPr>
          <p:cNvSpPr>
            <a:spLocks noGrp="1"/>
          </p:cNvSpPr>
          <p:nvPr>
            <p:ph sz="quarter" idx="17"/>
          </p:nvPr>
        </p:nvSpPr>
        <p:spPr>
          <a:xfrm>
            <a:off x="838199" y="2486203"/>
            <a:ext cx="10515600" cy="3343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53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49224" y="502920"/>
            <a:ext cx="5010912" cy="1627632"/>
          </a:xfrm>
          <a:prstGeom prst="rect">
            <a:avLst/>
          </a:prstGeom>
          <a:noFill/>
        </p:spPr>
        <p:txBody>
          <a:bodyPr lIns="91440" tIns="45720" rIns="91440" bIns="45720" anchor="t" anchorCtr="0"/>
          <a:lstStyle>
            <a:lvl1pPr>
              <a:defRPr sz="3200" cap="all" spc="200" baseline="0">
                <a:solidFill>
                  <a:schemeClr val="accent1">
                    <a:lumMod val="75000"/>
                  </a:schemeClr>
                </a:solidFill>
              </a:defRPr>
            </a:lvl1pPr>
          </a:lstStyle>
          <a:p>
            <a:r>
              <a:rPr lang="en-US"/>
              <a:t>Click to add title</a:t>
            </a:r>
          </a:p>
        </p:txBody>
      </p:sp>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p:nvPr>
        </p:nvSpPr>
        <p:spPr>
          <a:xfrm>
            <a:off x="3968496" y="2752344"/>
            <a:ext cx="3602736" cy="3255264"/>
          </a:xfrm>
          <a:prstGeom prst="rect">
            <a:avLst/>
          </a:prstGeom>
        </p:spPr>
        <p:txBody>
          <a:bodyPr anchor="ctr"/>
          <a:lstStyle>
            <a:lvl1pPr marL="0" indent="0" algn="ctr">
              <a:buNone/>
              <a:defRPr sz="1600" spc="400" baseline="0"/>
            </a:lvl1pPr>
          </a:lstStyle>
          <a:p>
            <a:endParaRPr lang="en-US"/>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4590288" y="1911096"/>
            <a:ext cx="2350008" cy="996696"/>
          </a:xfrm>
          <a:prstGeom prst="rect">
            <a:avLst/>
          </a:prstGeom>
          <a:solidFill>
            <a:schemeClr val="accent1">
              <a:alpha val="50000"/>
            </a:schemeClr>
          </a:solidFill>
        </p:spPr>
        <p:txBody>
          <a:bodyPr lIns="1371600" bIns="365760" anchor="ctr"/>
          <a:lstStyle>
            <a:lvl1pPr marL="0" indent="0" algn="l">
              <a:buNone/>
              <a:defRPr sz="2000" i="0" cap="none" spc="200" baseline="0">
                <a:noFill/>
                <a:latin typeface="+mj-lt"/>
              </a:defRPr>
            </a:lvl1pPr>
          </a:lstStyle>
          <a:p>
            <a:pPr lvl="0"/>
            <a:r>
              <a:rPr lang="en-US"/>
              <a:t>Click to add title</a:t>
            </a:r>
          </a:p>
        </p:txBody>
      </p:sp>
      <p:sp>
        <p:nvSpPr>
          <p:cNvPr id="3" name="Picture Placeholder 2">
            <a:extLst>
              <a:ext uri="{FF2B5EF4-FFF2-40B4-BE49-F238E27FC236}">
                <a16:creationId xmlns:a16="http://schemas.microsoft.com/office/drawing/2014/main" id="{8B1F8DE9-CF33-BBAF-FFA6-1487D09E6B02}"/>
              </a:ext>
            </a:extLst>
          </p:cNvPr>
          <p:cNvSpPr>
            <a:spLocks noGrp="1"/>
          </p:cNvSpPr>
          <p:nvPr>
            <p:ph type="pic" sz="quarter" idx="17"/>
          </p:nvPr>
        </p:nvSpPr>
        <p:spPr>
          <a:xfrm>
            <a:off x="7946136" y="0"/>
            <a:ext cx="3602736" cy="3255264"/>
          </a:xfrm>
          <a:prstGeom prst="rect">
            <a:avLst/>
          </a:prstGeom>
        </p:spPr>
        <p:txBody>
          <a:bodyPr anchor="ctr"/>
          <a:lstStyle>
            <a:lvl1pPr marL="0" indent="0" algn="ctr">
              <a:buNone/>
              <a:defRPr sz="1600" spc="400" baseline="0"/>
            </a:lvl1pPr>
          </a:lstStyle>
          <a:p>
            <a:endParaRPr lang="en-US"/>
          </a:p>
        </p:txBody>
      </p:sp>
      <p:sp>
        <p:nvSpPr>
          <p:cNvPr id="4" name="Picture Placeholder 2">
            <a:extLst>
              <a:ext uri="{FF2B5EF4-FFF2-40B4-BE49-F238E27FC236}">
                <a16:creationId xmlns:a16="http://schemas.microsoft.com/office/drawing/2014/main" id="{E37F6F0D-FCD4-63B1-5371-FFB63A75BBEB}"/>
              </a:ext>
            </a:extLst>
          </p:cNvPr>
          <p:cNvSpPr>
            <a:spLocks noGrp="1"/>
          </p:cNvSpPr>
          <p:nvPr>
            <p:ph type="pic" sz="quarter" idx="18"/>
          </p:nvPr>
        </p:nvSpPr>
        <p:spPr>
          <a:xfrm>
            <a:off x="7946136" y="3602736"/>
            <a:ext cx="3602736" cy="3255264"/>
          </a:xfrm>
          <a:prstGeom prst="rect">
            <a:avLst/>
          </a:prstGeom>
        </p:spPr>
        <p:txBody>
          <a:bodyPr anchor="ctr"/>
          <a:lstStyle>
            <a:lvl1pPr marL="0" indent="0" algn="ctr">
              <a:buNone/>
              <a:defRPr sz="1600" spc="400" baseline="0"/>
            </a:lvl1pPr>
          </a:lstStyle>
          <a:p>
            <a:endParaRPr lang="en-US"/>
          </a:p>
        </p:txBody>
      </p:sp>
    </p:spTree>
    <p:extLst>
      <p:ext uri="{BB962C8B-B14F-4D97-AF65-F5344CB8AC3E}">
        <p14:creationId xmlns:p14="http://schemas.microsoft.com/office/powerpoint/2010/main" val="159307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A62FB8A-A588-91BB-620B-64E5D209028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1655546"/>
            <a:ext cx="12192001" cy="5202454"/>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2386584"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2386584"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858000"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858000"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4" name="Picture Placeholder 5">
            <a:extLst>
              <a:ext uri="{FF2B5EF4-FFF2-40B4-BE49-F238E27FC236}">
                <a16:creationId xmlns:a16="http://schemas.microsoft.com/office/drawing/2014/main" id="{9C76B36E-858A-1EFF-2A70-C8D5ADDC0C8A}"/>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cxnSp>
        <p:nvCxnSpPr>
          <p:cNvPr id="5" name="Straight Connector 4">
            <a:extLst>
              <a:ext uri="{FF2B5EF4-FFF2-40B4-BE49-F238E27FC236}">
                <a16:creationId xmlns:a16="http://schemas.microsoft.com/office/drawing/2014/main" id="{52777FD6-2BEA-C70A-1C6D-8885D53E9BB1}"/>
              </a:ext>
              <a:ext uri="{C183D7F6-B498-43B3-948B-1728B52AA6E4}">
                <adec:decorative xmlns:adec="http://schemas.microsoft.com/office/drawing/2017/decorative" val="1"/>
              </a:ext>
            </a:extLst>
          </p:cNvPr>
          <p:cNvCxnSpPr>
            <a:cxnSpLocks/>
          </p:cNvCxnSpPr>
          <p:nvPr userDrawn="1"/>
        </p:nvCxnSpPr>
        <p:spPr>
          <a:xfrm flipH="1">
            <a:off x="2470543"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ABE26A-0746-BC10-0802-C29EAD6C2336}"/>
              </a:ext>
              <a:ext uri="{C183D7F6-B498-43B3-948B-1728B52AA6E4}">
                <adec:decorative xmlns:adec="http://schemas.microsoft.com/office/drawing/2017/decorative" val="1"/>
              </a:ext>
            </a:extLst>
          </p:cNvPr>
          <p:cNvCxnSpPr>
            <a:cxnSpLocks/>
          </p:cNvCxnSpPr>
          <p:nvPr userDrawn="1"/>
        </p:nvCxnSpPr>
        <p:spPr>
          <a:xfrm flipH="1">
            <a:off x="6968402"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79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57" r:id="rId4"/>
    <p:sldLayoutId id="2147483656" r:id="rId5"/>
    <p:sldLayoutId id="2147483665" r:id="rId6"/>
    <p:sldLayoutId id="2147483652" r:id="rId7"/>
    <p:sldLayoutId id="2147483658"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228436" y="1710227"/>
            <a:ext cx="5511347" cy="925475"/>
          </a:xfrm>
        </p:spPr>
        <p:txBody>
          <a:bodyPr lIns="91440" tIns="45720" rIns="91440" bIns="45720" anchor="b"/>
          <a:lstStyle/>
          <a:p>
            <a:r>
              <a:rPr lang="en-US"/>
              <a:t>FOOD ORDERING</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4072303" y="2753531"/>
            <a:ext cx="1352098" cy="395892"/>
          </a:xfrm>
        </p:spPr>
        <p:txBody>
          <a:bodyPr lIns="91440" tIns="45720" rIns="91440" bIns="45720" anchor="t"/>
          <a:lstStyle/>
          <a:p>
            <a:r>
              <a:rPr lang="en-US">
                <a:cs typeface="Segoe UI Light"/>
              </a:rPr>
              <a:t>SYSTEM</a:t>
            </a:r>
          </a:p>
        </p:txBody>
      </p:sp>
      <p:sp>
        <p:nvSpPr>
          <p:cNvPr id="16" name="Text Placeholder 15">
            <a:extLst>
              <a:ext uri="{FF2B5EF4-FFF2-40B4-BE49-F238E27FC236}">
                <a16:creationId xmlns:a16="http://schemas.microsoft.com/office/drawing/2014/main" id="{A37C1019-D992-06C7-BBAF-C153A2F43F0D}"/>
              </a:ext>
            </a:extLst>
          </p:cNvPr>
          <p:cNvSpPr>
            <a:spLocks noGrp="1"/>
          </p:cNvSpPr>
          <p:nvPr>
            <p:ph type="body" sz="quarter" idx="12"/>
          </p:nvPr>
        </p:nvSpPr>
        <p:spPr>
          <a:solidFill>
            <a:schemeClr val="accent6">
              <a:lumMod val="90000"/>
            </a:schemeClr>
          </a:solidFill>
          <a:ln>
            <a:solidFill>
              <a:schemeClr val="accent5">
                <a:lumMod val="40000"/>
                <a:lumOff val="60000"/>
              </a:schemeClr>
            </a:solidFill>
          </a:ln>
        </p:spPr>
        <p:txBody>
          <a:bodyPr/>
          <a:lstStyle/>
          <a:p>
            <a:endParaRPr lang="en-US"/>
          </a:p>
        </p:txBody>
      </p:sp>
      <p:pic>
        <p:nvPicPr>
          <p:cNvPr id="6" name="Picture Placeholder 5">
            <a:extLst>
              <a:ext uri="{FF2B5EF4-FFF2-40B4-BE49-F238E27FC236}">
                <a16:creationId xmlns:a16="http://schemas.microsoft.com/office/drawing/2014/main" id="{03C29D19-2732-6417-E1C3-8F45563C28F6}"/>
              </a:ext>
            </a:extLst>
          </p:cNvPr>
          <p:cNvPicPr>
            <a:picLocks noGrp="1" noChangeAspect="1"/>
          </p:cNvPicPr>
          <p:nvPr>
            <p:ph type="pic" sz="quarter" idx="11"/>
          </p:nvPr>
        </p:nvPicPr>
        <p:blipFill rotWithShape="1">
          <a:blip r:embed="rId2"/>
          <a:srcRect l="14766" r="14766"/>
          <a:stretch/>
        </p:blipFill>
        <p:spPr>
          <a:xfrm>
            <a:off x="6867821" y="72559"/>
            <a:ext cx="5239512" cy="4965192"/>
          </a:xfrm>
        </p:spPr>
      </p:pic>
      <p:sp>
        <p:nvSpPr>
          <p:cNvPr id="3" name="Text Placeholder 4">
            <a:extLst>
              <a:ext uri="{FF2B5EF4-FFF2-40B4-BE49-F238E27FC236}">
                <a16:creationId xmlns:a16="http://schemas.microsoft.com/office/drawing/2014/main" id="{171DD149-D4CC-507E-A2D7-33C60F240D47}"/>
              </a:ext>
            </a:extLst>
          </p:cNvPr>
          <p:cNvSpPr txBox="1">
            <a:spLocks/>
          </p:cNvSpPr>
          <p:nvPr/>
        </p:nvSpPr>
        <p:spPr>
          <a:xfrm>
            <a:off x="287703" y="1318431"/>
            <a:ext cx="1352098" cy="39589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Segoe UI Light"/>
              </a:rPr>
              <a:t>ONLINE</a:t>
            </a:r>
            <a:endParaRPr lang="en-US"/>
          </a:p>
        </p:txBody>
      </p:sp>
      <p:sp>
        <p:nvSpPr>
          <p:cNvPr id="9" name="Title 3">
            <a:extLst>
              <a:ext uri="{FF2B5EF4-FFF2-40B4-BE49-F238E27FC236}">
                <a16:creationId xmlns:a16="http://schemas.microsoft.com/office/drawing/2014/main" id="{8CDC12F8-4739-7191-85B1-38CD4AEAFF71}"/>
              </a:ext>
            </a:extLst>
          </p:cNvPr>
          <p:cNvSpPr txBox="1">
            <a:spLocks/>
          </p:cNvSpPr>
          <p:nvPr/>
        </p:nvSpPr>
        <p:spPr>
          <a:xfrm>
            <a:off x="1068753" y="306878"/>
            <a:ext cx="2876097" cy="650309"/>
          </a:xfrm>
          <a:prstGeom prst="rect">
            <a:avLst/>
          </a:prstGeom>
        </p:spPr>
        <p:txBody>
          <a:bodyPr lIns="91440" tIns="45720" rIns="91440" bIns="45720" anchor="b"/>
          <a:lstStyle>
            <a:lvl1pPr algn="l" defTabSz="914400" rtl="0" eaLnBrk="1" latinLnBrk="0" hangingPunct="1">
              <a:lnSpc>
                <a:spcPct val="100000"/>
              </a:lnSpc>
              <a:spcBef>
                <a:spcPct val="0"/>
              </a:spcBef>
              <a:buNone/>
              <a:defRPr sz="5000" kern="1200" cap="all" spc="200" baseline="0">
                <a:solidFill>
                  <a:schemeClr val="accent1">
                    <a:lumMod val="75000"/>
                  </a:schemeClr>
                </a:solidFill>
                <a:latin typeface="+mj-lt"/>
                <a:ea typeface="+mj-ea"/>
                <a:cs typeface="+mj-cs"/>
              </a:defRPr>
            </a:lvl1pPr>
          </a:lstStyle>
          <a:p>
            <a:r>
              <a:rPr lang="en-US" sz="4000"/>
              <a:t>Group 11</a:t>
            </a:r>
            <a:endParaRPr lang="en-US" sz="4000">
              <a:cs typeface="Segoe UI Light"/>
            </a:endParaRPr>
          </a:p>
        </p:txBody>
      </p:sp>
      <p:sp>
        <p:nvSpPr>
          <p:cNvPr id="13" name="Text Placeholder 4">
            <a:extLst>
              <a:ext uri="{FF2B5EF4-FFF2-40B4-BE49-F238E27FC236}">
                <a16:creationId xmlns:a16="http://schemas.microsoft.com/office/drawing/2014/main" id="{AA76D98D-B8A7-B5CC-ED44-57305AC970D1}"/>
              </a:ext>
            </a:extLst>
          </p:cNvPr>
          <p:cNvSpPr txBox="1">
            <a:spLocks/>
          </p:cNvSpPr>
          <p:nvPr/>
        </p:nvSpPr>
        <p:spPr>
          <a:xfrm>
            <a:off x="4616288" y="5202515"/>
            <a:ext cx="3458181" cy="176114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ea typeface="+mn-lt"/>
                <a:cs typeface="+mn-lt"/>
              </a:rPr>
              <a:t>Shital Gupta </a:t>
            </a:r>
            <a:r>
              <a:rPr lang="en-US" sz="1400" b="1">
                <a:solidFill>
                  <a:schemeClr val="accent4"/>
                </a:solidFill>
                <a:ea typeface="+mn-lt"/>
                <a:cs typeface="+mn-lt"/>
              </a:rPr>
              <a:t>22MCA10022</a:t>
            </a:r>
            <a:endParaRPr lang="en-US">
              <a:solidFill>
                <a:schemeClr val="accent4"/>
              </a:solidFill>
              <a:cs typeface="Segoe UI Light"/>
            </a:endParaRPr>
          </a:p>
          <a:p>
            <a:r>
              <a:rPr lang="en-US" sz="1400" b="1">
                <a:ea typeface="+mn-lt"/>
                <a:cs typeface="+mn-lt"/>
              </a:rPr>
              <a:t>Aastha Kumari </a:t>
            </a:r>
            <a:r>
              <a:rPr lang="en-US" sz="1400" b="1">
                <a:solidFill>
                  <a:schemeClr val="accent4"/>
                </a:solidFill>
                <a:ea typeface="+mn-lt"/>
                <a:cs typeface="+mn-lt"/>
              </a:rPr>
              <a:t>22MCA10098</a:t>
            </a:r>
            <a:endParaRPr lang="en-US">
              <a:solidFill>
                <a:schemeClr val="accent4"/>
              </a:solidFill>
              <a:cs typeface="Segoe UI Light"/>
            </a:endParaRPr>
          </a:p>
          <a:p>
            <a:r>
              <a:rPr lang="en-US" sz="1400" b="1">
                <a:ea typeface="+mn-lt"/>
                <a:cs typeface="+mn-lt"/>
              </a:rPr>
              <a:t>Shrey Srivastava </a:t>
            </a:r>
            <a:r>
              <a:rPr lang="en-US" sz="1400" b="1">
                <a:solidFill>
                  <a:schemeClr val="accent4"/>
                </a:solidFill>
                <a:ea typeface="+mn-lt"/>
                <a:cs typeface="+mn-lt"/>
              </a:rPr>
              <a:t>22MCA10154</a:t>
            </a:r>
            <a:endParaRPr lang="en-US">
              <a:solidFill>
                <a:schemeClr val="accent4"/>
              </a:solidFill>
              <a:cs typeface="Segoe UI Light"/>
            </a:endParaRPr>
          </a:p>
          <a:p>
            <a:r>
              <a:rPr lang="en-US" sz="1400" b="1">
                <a:ea typeface="+mn-lt"/>
                <a:cs typeface="+mn-lt"/>
              </a:rPr>
              <a:t>Priyanshu Saraswat </a:t>
            </a:r>
            <a:r>
              <a:rPr lang="en-US" sz="1400" b="1">
                <a:solidFill>
                  <a:schemeClr val="accent4"/>
                </a:solidFill>
                <a:ea typeface="+mn-lt"/>
                <a:cs typeface="+mn-lt"/>
              </a:rPr>
              <a:t>22MCA10155</a:t>
            </a:r>
            <a:endParaRPr lang="en-US">
              <a:solidFill>
                <a:schemeClr val="accent4"/>
              </a:solidFill>
              <a:cs typeface="Segoe UI Light"/>
            </a:endParaRPr>
          </a:p>
          <a:p>
            <a:r>
              <a:rPr lang="en-US" sz="1400" b="1">
                <a:ea typeface="+mn-lt"/>
                <a:cs typeface="+mn-lt"/>
              </a:rPr>
              <a:t>Farheen </a:t>
            </a:r>
            <a:r>
              <a:rPr lang="en-US" sz="1400" b="1" err="1">
                <a:ea typeface="+mn-lt"/>
                <a:cs typeface="+mn-lt"/>
              </a:rPr>
              <a:t>Kouser</a:t>
            </a:r>
            <a:r>
              <a:rPr lang="en-US" sz="1400" b="1">
                <a:ea typeface="+mn-lt"/>
                <a:cs typeface="+mn-lt"/>
              </a:rPr>
              <a:t> </a:t>
            </a:r>
            <a:r>
              <a:rPr lang="en-US" sz="1400" b="1">
                <a:solidFill>
                  <a:schemeClr val="accent4"/>
                </a:solidFill>
                <a:ea typeface="+mn-lt"/>
                <a:cs typeface="+mn-lt"/>
              </a:rPr>
              <a:t>22MCA10198</a:t>
            </a:r>
            <a:endParaRPr lang="en-US">
              <a:solidFill>
                <a:schemeClr val="accent4"/>
              </a:solidFill>
              <a:cs typeface="Segoe UI Light"/>
            </a:endParaRPr>
          </a:p>
          <a:p>
            <a:endParaRPr lang="en-US">
              <a:cs typeface="Segoe UI Light"/>
            </a:endParaRPr>
          </a:p>
        </p:txBody>
      </p:sp>
      <p:sp>
        <p:nvSpPr>
          <p:cNvPr id="15" name="Text Placeholder 4">
            <a:extLst>
              <a:ext uri="{FF2B5EF4-FFF2-40B4-BE49-F238E27FC236}">
                <a16:creationId xmlns:a16="http://schemas.microsoft.com/office/drawing/2014/main" id="{B0FA2451-19D1-1BAA-0325-5EBCA63F5B8C}"/>
              </a:ext>
            </a:extLst>
          </p:cNvPr>
          <p:cNvSpPr txBox="1">
            <a:spLocks/>
          </p:cNvSpPr>
          <p:nvPr/>
        </p:nvSpPr>
        <p:spPr>
          <a:xfrm>
            <a:off x="4679786" y="4662765"/>
            <a:ext cx="2188181" cy="37472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a:solidFill>
                  <a:schemeClr val="accent2">
                    <a:lumMod val="50000"/>
                  </a:schemeClr>
                </a:solidFill>
                <a:cs typeface="Segoe UI Light"/>
              </a:rPr>
              <a:t>Submitted By:-</a:t>
            </a:r>
          </a:p>
        </p:txBody>
      </p:sp>
      <p:sp>
        <p:nvSpPr>
          <p:cNvPr id="2" name="Text Placeholder 4">
            <a:extLst>
              <a:ext uri="{FF2B5EF4-FFF2-40B4-BE49-F238E27FC236}">
                <a16:creationId xmlns:a16="http://schemas.microsoft.com/office/drawing/2014/main" id="{31348D62-6F2F-3AD1-3E57-FEE3B4CED164}"/>
              </a:ext>
            </a:extLst>
          </p:cNvPr>
          <p:cNvSpPr txBox="1">
            <a:spLocks/>
          </p:cNvSpPr>
          <p:nvPr/>
        </p:nvSpPr>
        <p:spPr>
          <a:xfrm>
            <a:off x="76036" y="4662764"/>
            <a:ext cx="2188181" cy="37472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dirty="0">
                <a:solidFill>
                  <a:schemeClr val="accent2">
                    <a:lumMod val="50000"/>
                  </a:schemeClr>
                </a:solidFill>
                <a:cs typeface="Segoe UI Light"/>
              </a:rPr>
              <a:t>Guided By:-</a:t>
            </a:r>
          </a:p>
        </p:txBody>
      </p:sp>
      <p:sp>
        <p:nvSpPr>
          <p:cNvPr id="7" name="Text Placeholder 4">
            <a:extLst>
              <a:ext uri="{FF2B5EF4-FFF2-40B4-BE49-F238E27FC236}">
                <a16:creationId xmlns:a16="http://schemas.microsoft.com/office/drawing/2014/main" id="{092DFC1B-24DE-24D2-F4B3-E6AB72F26761}"/>
              </a:ext>
            </a:extLst>
          </p:cNvPr>
          <p:cNvSpPr txBox="1">
            <a:spLocks/>
          </p:cNvSpPr>
          <p:nvPr/>
        </p:nvSpPr>
        <p:spPr>
          <a:xfrm>
            <a:off x="160704" y="5170765"/>
            <a:ext cx="2145848" cy="37472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4"/>
                </a:solidFill>
                <a:cs typeface="Segoe UI Light"/>
              </a:rPr>
              <a:t>Dr. G </a:t>
            </a:r>
            <a:r>
              <a:rPr lang="en-US" sz="1400" b="1" dirty="0">
                <a:ea typeface="+mn-lt"/>
                <a:cs typeface="+mn-lt"/>
              </a:rPr>
              <a:t>Prabu Kanna</a:t>
            </a:r>
          </a:p>
          <a:p>
            <a:endParaRPr lang="en-US">
              <a:solidFill>
                <a:schemeClr val="accent4"/>
              </a:solidFill>
              <a:cs typeface="Segoe UI Light"/>
            </a:endParaRPr>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121E-DADA-7AAA-4565-6E2D68BC4A53}"/>
              </a:ext>
            </a:extLst>
          </p:cNvPr>
          <p:cNvSpPr>
            <a:spLocks noGrp="1"/>
          </p:cNvSpPr>
          <p:nvPr>
            <p:ph type="title"/>
          </p:nvPr>
        </p:nvSpPr>
        <p:spPr>
          <a:xfrm>
            <a:off x="4572001" y="601744"/>
            <a:ext cx="6781800" cy="1338696"/>
          </a:xfrm>
        </p:spPr>
        <p:txBody>
          <a:bodyPr vert="horz" lIns="91440" tIns="45720" rIns="91440" bIns="45720" rtlCol="0" anchor="ctr">
            <a:normAutofit/>
          </a:bodyPr>
          <a:lstStyle/>
          <a:p>
            <a:pPr algn="l"/>
            <a:r>
              <a:rPr lang="en-US" sz="4400" dirty="0">
                <a:solidFill>
                  <a:schemeClr val="tx1"/>
                </a:solidFill>
              </a:rPr>
              <a:t>MODULE EXPLANATION</a:t>
            </a:r>
          </a:p>
        </p:txBody>
      </p:sp>
      <p:pic>
        <p:nvPicPr>
          <p:cNvPr id="9" name="Picture 5" descr="Fruits and vegetables in bags">
            <a:extLst>
              <a:ext uri="{FF2B5EF4-FFF2-40B4-BE49-F238E27FC236}">
                <a16:creationId xmlns:a16="http://schemas.microsoft.com/office/drawing/2014/main" id="{70246762-57B4-EEAC-718E-4619A0497939}"/>
              </a:ext>
            </a:extLst>
          </p:cNvPr>
          <p:cNvPicPr>
            <a:picLocks noChangeAspect="1"/>
          </p:cNvPicPr>
          <p:nvPr/>
        </p:nvPicPr>
        <p:blipFill rotWithShape="1">
          <a:blip r:embed="rId2"/>
          <a:srcRect l="46024" r="17484" b="-3"/>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4" name="Content Placeholder 3">
            <a:extLst>
              <a:ext uri="{FF2B5EF4-FFF2-40B4-BE49-F238E27FC236}">
                <a16:creationId xmlns:a16="http://schemas.microsoft.com/office/drawing/2014/main" id="{AF90A4E5-DAA4-5688-A434-01C88F00C685}"/>
              </a:ext>
            </a:extLst>
          </p:cNvPr>
          <p:cNvSpPr>
            <a:spLocks noGrp="1"/>
          </p:cNvSpPr>
          <p:nvPr>
            <p:ph sz="quarter" idx="17"/>
          </p:nvPr>
        </p:nvSpPr>
        <p:spPr>
          <a:xfrm>
            <a:off x="4572001" y="2201958"/>
            <a:ext cx="6781800" cy="3900730"/>
          </a:xfrm>
        </p:spPr>
        <p:txBody>
          <a:bodyPr vert="horz" lIns="91440" tIns="45720" rIns="91440" bIns="45720" rtlCol="0" anchor="t">
            <a:normAutofit/>
          </a:bodyPr>
          <a:lstStyle/>
          <a:p>
            <a:r>
              <a:rPr lang="en-US" sz="2000"/>
              <a:t>The online food ordering system provides convenience for the customers that are nothing special but the general busy people of the society. It overcomes the demerits of the manual hotel or mess system and the old-fashioned queuing system. This system enhances the ready-made foods that people.</a:t>
            </a:r>
            <a:endParaRPr lang="en-US" sz="2000">
              <a:cs typeface="Segoe UI Light"/>
            </a:endParaRPr>
          </a:p>
          <a:p>
            <a:r>
              <a:rPr lang="en-US" sz="2000"/>
              <a:t>In the present scenario, people must physically visit the hotels or restaurants for eating food and must make payments through cash mode most of the time due to unawareness of advanced technologies at certain places. In this method time as well as physical work is required, among which time is something that no one has in ample amount</a:t>
            </a:r>
            <a:endParaRPr lang="en-US" sz="2000">
              <a:cs typeface="Segoe UI Light"/>
            </a:endParaRPr>
          </a:p>
        </p:txBody>
      </p:sp>
    </p:spTree>
    <p:extLst>
      <p:ext uri="{BB962C8B-B14F-4D97-AF65-F5344CB8AC3E}">
        <p14:creationId xmlns:p14="http://schemas.microsoft.com/office/powerpoint/2010/main" val="127997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ruits and vegetables in bags">
            <a:extLst>
              <a:ext uri="{FF2B5EF4-FFF2-40B4-BE49-F238E27FC236}">
                <a16:creationId xmlns:a16="http://schemas.microsoft.com/office/drawing/2014/main" id="{BF596502-9AEC-8689-DB92-9759AB4ED88B}"/>
              </a:ext>
            </a:extLst>
          </p:cNvPr>
          <p:cNvPicPr>
            <a:picLocks noChangeAspect="1"/>
          </p:cNvPicPr>
          <p:nvPr/>
        </p:nvPicPr>
        <p:blipFill rotWithShape="1">
          <a:blip r:embed="rId2"/>
          <a:srcRect b="15730"/>
          <a:stretch/>
        </p:blipFill>
        <p:spPr>
          <a:xfrm>
            <a:off x="1" y="1"/>
            <a:ext cx="12192000" cy="6857999"/>
          </a:xfrm>
          <a:prstGeom prst="rect">
            <a:avLst/>
          </a:prstGeom>
        </p:spPr>
      </p:pic>
      <p:sp useBgFill="1">
        <p:nvSpPr>
          <p:cNvPr id="22" name="Freeform: Shape 21">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E5A270B2-2040-D8A3-D0AF-7FB279F27D3C}"/>
              </a:ext>
            </a:extLst>
          </p:cNvPr>
          <p:cNvSpPr>
            <a:spLocks noGrp="1"/>
          </p:cNvSpPr>
          <p:nvPr>
            <p:ph type="title"/>
          </p:nvPr>
        </p:nvSpPr>
        <p:spPr>
          <a:xfrm>
            <a:off x="1037809" y="1071350"/>
            <a:ext cx="4775162" cy="1339382"/>
          </a:xfrm>
        </p:spPr>
        <p:txBody>
          <a:bodyPr vert="horz" lIns="91440" tIns="45720" rIns="91440" bIns="45720" rtlCol="0" anchor="ctr">
            <a:normAutofit/>
          </a:bodyPr>
          <a:lstStyle/>
          <a:p>
            <a:r>
              <a:rPr lang="en-US" sz="3600">
                <a:solidFill>
                  <a:schemeClr val="tx1"/>
                </a:solidFill>
              </a:rPr>
              <a:t>DESCRIPTION</a:t>
            </a:r>
          </a:p>
        </p:txBody>
      </p:sp>
      <p:sp>
        <p:nvSpPr>
          <p:cNvPr id="2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4AB736D-51FC-B2A8-ACBE-485CC08181E2}"/>
              </a:ext>
            </a:extLst>
          </p:cNvPr>
          <p:cNvSpPr>
            <a:spLocks noGrp="1"/>
          </p:cNvSpPr>
          <p:nvPr>
            <p:ph sz="quarter" idx="17"/>
          </p:nvPr>
        </p:nvSpPr>
        <p:spPr>
          <a:xfrm>
            <a:off x="1189319" y="2547257"/>
            <a:ext cx="4458446" cy="3109740"/>
          </a:xfrm>
        </p:spPr>
        <p:txBody>
          <a:bodyPr vert="horz" lIns="91440" tIns="45720" rIns="91440" bIns="45720" rtlCol="0" anchor="ctr">
            <a:normAutofit/>
          </a:bodyPr>
          <a:lstStyle/>
          <a:p>
            <a:r>
              <a:rPr lang="en-US" sz="1700"/>
              <a:t>This online application enables the end-users to register to the system online, select the food items of their choice from the menu list, and order food online. Also, the payment can be made through online mode or at the time of home delivery depending upon the customer’s choice and convenience.</a:t>
            </a:r>
          </a:p>
          <a:p>
            <a:r>
              <a:rPr lang="en-US" sz="1700"/>
              <a:t>The aim of proposed system is to develop a system of improved facilities. The proposed system can overcome all the limitations of the existing system. </a:t>
            </a:r>
          </a:p>
        </p:txBody>
      </p:sp>
    </p:spTree>
    <p:extLst>
      <p:ext uri="{BB962C8B-B14F-4D97-AF65-F5344CB8AC3E}">
        <p14:creationId xmlns:p14="http://schemas.microsoft.com/office/powerpoint/2010/main" val="4760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2">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08B7F-24DA-F765-2BA3-0E260A5CC67F}"/>
              </a:ext>
            </a:extLst>
          </p:cNvPr>
          <p:cNvSpPr>
            <a:spLocks noGrp="1"/>
          </p:cNvSpPr>
          <p:nvPr>
            <p:ph type="title"/>
          </p:nvPr>
        </p:nvSpPr>
        <p:spPr>
          <a:xfrm>
            <a:off x="835155" y="525195"/>
            <a:ext cx="3986155" cy="2806506"/>
          </a:xfrm>
        </p:spPr>
        <p:txBody>
          <a:bodyPr vert="horz" lIns="91440" tIns="45720" rIns="91440" bIns="45720" rtlCol="0" anchor="b">
            <a:normAutofit/>
          </a:bodyPr>
          <a:lstStyle/>
          <a:p>
            <a:pPr algn="l"/>
            <a:r>
              <a:rPr lang="en-US" sz="4000" dirty="0">
                <a:solidFill>
                  <a:schemeClr val="tx1"/>
                </a:solidFill>
              </a:rPr>
              <a:t>RESULT</a:t>
            </a:r>
            <a:endParaRPr lang="en-US" sz="4000" kern="1200" dirty="0">
              <a:solidFill>
                <a:schemeClr val="tx1"/>
              </a:solidFill>
              <a:latin typeface="+mj-lt"/>
              <a:ea typeface="+mj-ea"/>
              <a:cs typeface="+mj-cs"/>
            </a:endParaRPr>
          </a:p>
        </p:txBody>
      </p:sp>
      <p:pic>
        <p:nvPicPr>
          <p:cNvPr id="5" name="Picture 5" descr="A picture containing text, dish&#10;&#10;Description automatically generated">
            <a:extLst>
              <a:ext uri="{FF2B5EF4-FFF2-40B4-BE49-F238E27FC236}">
                <a16:creationId xmlns:a16="http://schemas.microsoft.com/office/drawing/2014/main" id="{4E71B5C4-13AF-08BD-86E6-51CAB4ED7456}"/>
              </a:ext>
            </a:extLst>
          </p:cNvPr>
          <p:cNvPicPr>
            <a:picLocks noChangeAspect="1"/>
          </p:cNvPicPr>
          <p:nvPr/>
        </p:nvPicPr>
        <p:blipFill rotWithShape="1">
          <a:blip r:embed="rId2"/>
          <a:srcRect r="1" b="24066"/>
          <a:stretch/>
        </p:blipFill>
        <p:spPr>
          <a:xfrm>
            <a:off x="5186554" y="163646"/>
            <a:ext cx="6806703" cy="2623097"/>
          </a:xfrm>
          <a:prstGeom prst="rect">
            <a:avLst/>
          </a:prstGeom>
        </p:spPr>
      </p:pic>
      <p:pic>
        <p:nvPicPr>
          <p:cNvPr id="6" name="Picture 6" descr="A picture containing website&#10;&#10;Description automatically generated">
            <a:extLst>
              <a:ext uri="{FF2B5EF4-FFF2-40B4-BE49-F238E27FC236}">
                <a16:creationId xmlns:a16="http://schemas.microsoft.com/office/drawing/2014/main" id="{B388D0EF-0B5A-273A-7734-371B6C12AC5E}"/>
              </a:ext>
            </a:extLst>
          </p:cNvPr>
          <p:cNvPicPr>
            <a:picLocks noChangeAspect="1"/>
          </p:cNvPicPr>
          <p:nvPr/>
        </p:nvPicPr>
        <p:blipFill rotWithShape="1">
          <a:blip r:embed="rId3"/>
          <a:srcRect r="1" b="3423"/>
          <a:stretch/>
        </p:blipFill>
        <p:spPr>
          <a:xfrm>
            <a:off x="5186554" y="2956875"/>
            <a:ext cx="6806703" cy="3352653"/>
          </a:xfrm>
          <a:prstGeom prst="rect">
            <a:avLst/>
          </a:prstGeom>
        </p:spPr>
      </p:pic>
    </p:spTree>
    <p:extLst>
      <p:ext uri="{BB962C8B-B14F-4D97-AF65-F5344CB8AC3E}">
        <p14:creationId xmlns:p14="http://schemas.microsoft.com/office/powerpoint/2010/main" val="395524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2">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08B7F-24DA-F765-2BA3-0E260A5CC67F}"/>
              </a:ext>
            </a:extLst>
          </p:cNvPr>
          <p:cNvSpPr>
            <a:spLocks noGrp="1"/>
          </p:cNvSpPr>
          <p:nvPr>
            <p:ph type="title"/>
          </p:nvPr>
        </p:nvSpPr>
        <p:spPr>
          <a:xfrm>
            <a:off x="835155" y="525195"/>
            <a:ext cx="3986155" cy="2806506"/>
          </a:xfrm>
        </p:spPr>
        <p:txBody>
          <a:bodyPr vert="horz" lIns="91440" tIns="45720" rIns="91440" bIns="45720" rtlCol="0" anchor="b">
            <a:normAutofit/>
          </a:bodyPr>
          <a:lstStyle/>
          <a:p>
            <a:pPr algn="l"/>
            <a:r>
              <a:rPr lang="en-US" sz="4000" dirty="0">
                <a:solidFill>
                  <a:schemeClr val="tx1"/>
                </a:solidFill>
              </a:rPr>
              <a:t>RESULT</a:t>
            </a:r>
            <a:endParaRPr lang="en-US" sz="4000" kern="1200" dirty="0">
              <a:solidFill>
                <a:schemeClr val="tx1"/>
              </a:solidFill>
              <a:latin typeface="+mj-lt"/>
              <a:ea typeface="+mj-ea"/>
              <a:cs typeface="+mj-cs"/>
            </a:endParaRPr>
          </a:p>
        </p:txBody>
      </p:sp>
      <p:pic>
        <p:nvPicPr>
          <p:cNvPr id="3" name="Picture 3">
            <a:extLst>
              <a:ext uri="{FF2B5EF4-FFF2-40B4-BE49-F238E27FC236}">
                <a16:creationId xmlns:a16="http://schemas.microsoft.com/office/drawing/2014/main" id="{9537EE04-96E0-185F-24C4-CBDA9D933611}"/>
              </a:ext>
            </a:extLst>
          </p:cNvPr>
          <p:cNvPicPr>
            <a:picLocks noChangeAspect="1"/>
          </p:cNvPicPr>
          <p:nvPr/>
        </p:nvPicPr>
        <p:blipFill>
          <a:blip r:embed="rId2"/>
          <a:stretch>
            <a:fillRect/>
          </a:stretch>
        </p:blipFill>
        <p:spPr>
          <a:xfrm>
            <a:off x="5190067" y="196301"/>
            <a:ext cx="6413678" cy="2329848"/>
          </a:xfrm>
          <a:prstGeom prst="rect">
            <a:avLst/>
          </a:prstGeom>
        </p:spPr>
      </p:pic>
      <p:pic>
        <p:nvPicPr>
          <p:cNvPr id="4" name="Picture 6" descr="Graphical user interface, application&#10;&#10;Description automatically generated">
            <a:extLst>
              <a:ext uri="{FF2B5EF4-FFF2-40B4-BE49-F238E27FC236}">
                <a16:creationId xmlns:a16="http://schemas.microsoft.com/office/drawing/2014/main" id="{917E2D2E-6D98-83BC-F62F-4B7ADAE43C76}"/>
              </a:ext>
            </a:extLst>
          </p:cNvPr>
          <p:cNvPicPr>
            <a:picLocks noChangeAspect="1"/>
          </p:cNvPicPr>
          <p:nvPr/>
        </p:nvPicPr>
        <p:blipFill>
          <a:blip r:embed="rId3"/>
          <a:stretch>
            <a:fillRect/>
          </a:stretch>
        </p:blipFill>
        <p:spPr>
          <a:xfrm>
            <a:off x="5185893" y="3111628"/>
            <a:ext cx="6402946" cy="2877814"/>
          </a:xfrm>
          <a:prstGeom prst="rect">
            <a:avLst/>
          </a:prstGeom>
        </p:spPr>
      </p:pic>
    </p:spTree>
    <p:extLst>
      <p:ext uri="{BB962C8B-B14F-4D97-AF65-F5344CB8AC3E}">
        <p14:creationId xmlns:p14="http://schemas.microsoft.com/office/powerpoint/2010/main" val="181735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2">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08B7F-24DA-F765-2BA3-0E260A5CC67F}"/>
              </a:ext>
            </a:extLst>
          </p:cNvPr>
          <p:cNvSpPr>
            <a:spLocks noGrp="1"/>
          </p:cNvSpPr>
          <p:nvPr>
            <p:ph type="title"/>
          </p:nvPr>
        </p:nvSpPr>
        <p:spPr>
          <a:xfrm>
            <a:off x="835155" y="525195"/>
            <a:ext cx="3986155" cy="2806506"/>
          </a:xfrm>
        </p:spPr>
        <p:txBody>
          <a:bodyPr vert="horz" lIns="91440" tIns="45720" rIns="91440" bIns="45720" rtlCol="0" anchor="b">
            <a:normAutofit/>
          </a:bodyPr>
          <a:lstStyle/>
          <a:p>
            <a:pPr algn="l"/>
            <a:r>
              <a:rPr lang="en-US" sz="4000" dirty="0">
                <a:solidFill>
                  <a:schemeClr val="tx1"/>
                </a:solidFill>
              </a:rPr>
              <a:t>RESULT</a:t>
            </a:r>
            <a:endParaRPr lang="en-US" sz="4000" kern="1200" dirty="0">
              <a:solidFill>
                <a:schemeClr val="tx1"/>
              </a:solidFill>
              <a:latin typeface="+mj-lt"/>
              <a:ea typeface="+mj-ea"/>
              <a:cs typeface="+mj-cs"/>
            </a:endParaRPr>
          </a:p>
        </p:txBody>
      </p:sp>
      <p:pic>
        <p:nvPicPr>
          <p:cNvPr id="3" name="Picture 3" descr="A picture containing text&#10;&#10;Description automatically generated">
            <a:extLst>
              <a:ext uri="{FF2B5EF4-FFF2-40B4-BE49-F238E27FC236}">
                <a16:creationId xmlns:a16="http://schemas.microsoft.com/office/drawing/2014/main" id="{F928C8B6-1423-F8ED-C5E0-5FCCB16AD16B}"/>
              </a:ext>
            </a:extLst>
          </p:cNvPr>
          <p:cNvPicPr>
            <a:picLocks noChangeAspect="1"/>
          </p:cNvPicPr>
          <p:nvPr/>
        </p:nvPicPr>
        <p:blipFill>
          <a:blip r:embed="rId2"/>
          <a:stretch>
            <a:fillRect/>
          </a:stretch>
        </p:blipFill>
        <p:spPr>
          <a:xfrm>
            <a:off x="5185893" y="283410"/>
            <a:ext cx="6295622" cy="2846081"/>
          </a:xfrm>
          <a:prstGeom prst="rect">
            <a:avLst/>
          </a:prstGeom>
        </p:spPr>
      </p:pic>
      <p:pic>
        <p:nvPicPr>
          <p:cNvPr id="4" name="Picture 6">
            <a:extLst>
              <a:ext uri="{FF2B5EF4-FFF2-40B4-BE49-F238E27FC236}">
                <a16:creationId xmlns:a16="http://schemas.microsoft.com/office/drawing/2014/main" id="{8C02D9C9-4B22-F19E-D3FD-D3156D40797A}"/>
              </a:ext>
            </a:extLst>
          </p:cNvPr>
          <p:cNvPicPr>
            <a:picLocks noChangeAspect="1"/>
          </p:cNvPicPr>
          <p:nvPr/>
        </p:nvPicPr>
        <p:blipFill>
          <a:blip r:embed="rId3"/>
          <a:stretch>
            <a:fillRect/>
          </a:stretch>
        </p:blipFill>
        <p:spPr>
          <a:xfrm>
            <a:off x="5185893" y="3561252"/>
            <a:ext cx="6295622" cy="2697637"/>
          </a:xfrm>
          <a:prstGeom prst="rect">
            <a:avLst/>
          </a:prstGeom>
        </p:spPr>
      </p:pic>
    </p:spTree>
    <p:extLst>
      <p:ext uri="{BB962C8B-B14F-4D97-AF65-F5344CB8AC3E}">
        <p14:creationId xmlns:p14="http://schemas.microsoft.com/office/powerpoint/2010/main" val="76055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2">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08B7F-24DA-F765-2BA3-0E260A5CC67F}"/>
              </a:ext>
            </a:extLst>
          </p:cNvPr>
          <p:cNvSpPr>
            <a:spLocks noGrp="1"/>
          </p:cNvSpPr>
          <p:nvPr>
            <p:ph type="title"/>
          </p:nvPr>
        </p:nvSpPr>
        <p:spPr>
          <a:xfrm>
            <a:off x="835155" y="525195"/>
            <a:ext cx="3986155" cy="2806506"/>
          </a:xfrm>
        </p:spPr>
        <p:txBody>
          <a:bodyPr vert="horz" lIns="91440" tIns="45720" rIns="91440" bIns="45720" rtlCol="0" anchor="b">
            <a:normAutofit/>
          </a:bodyPr>
          <a:lstStyle/>
          <a:p>
            <a:pPr algn="l"/>
            <a:r>
              <a:rPr lang="en-US" sz="4000" dirty="0">
                <a:solidFill>
                  <a:schemeClr val="tx1"/>
                </a:solidFill>
              </a:rPr>
              <a:t>RESULT</a:t>
            </a:r>
            <a:endParaRPr lang="en-US" sz="4000" kern="1200" dirty="0">
              <a:solidFill>
                <a:schemeClr val="tx1"/>
              </a:solidFill>
              <a:latin typeface="+mj-lt"/>
              <a:ea typeface="+mj-ea"/>
              <a:cs typeface="+mj-cs"/>
            </a:endParaRPr>
          </a:p>
        </p:txBody>
      </p:sp>
      <p:pic>
        <p:nvPicPr>
          <p:cNvPr id="3" name="Picture 3">
            <a:extLst>
              <a:ext uri="{FF2B5EF4-FFF2-40B4-BE49-F238E27FC236}">
                <a16:creationId xmlns:a16="http://schemas.microsoft.com/office/drawing/2014/main" id="{A2370C5A-1EAA-E69E-33B5-4B0DB9E22770}"/>
              </a:ext>
            </a:extLst>
          </p:cNvPr>
          <p:cNvPicPr>
            <a:picLocks noChangeAspect="1"/>
          </p:cNvPicPr>
          <p:nvPr/>
        </p:nvPicPr>
        <p:blipFill>
          <a:blip r:embed="rId2"/>
          <a:stretch>
            <a:fillRect/>
          </a:stretch>
        </p:blipFill>
        <p:spPr>
          <a:xfrm>
            <a:off x="5185893" y="311239"/>
            <a:ext cx="6531735" cy="2908477"/>
          </a:xfrm>
          <a:prstGeom prst="rect">
            <a:avLst/>
          </a:prstGeom>
        </p:spPr>
      </p:pic>
      <p:pic>
        <p:nvPicPr>
          <p:cNvPr id="4" name="Picture 6" descr="Graphical user interface, application&#10;&#10;Description automatically generated">
            <a:extLst>
              <a:ext uri="{FF2B5EF4-FFF2-40B4-BE49-F238E27FC236}">
                <a16:creationId xmlns:a16="http://schemas.microsoft.com/office/drawing/2014/main" id="{3F40FE71-0368-7265-6F8B-5A84331FD9A9}"/>
              </a:ext>
            </a:extLst>
          </p:cNvPr>
          <p:cNvPicPr>
            <a:picLocks noChangeAspect="1"/>
          </p:cNvPicPr>
          <p:nvPr/>
        </p:nvPicPr>
        <p:blipFill>
          <a:blip r:embed="rId3"/>
          <a:stretch>
            <a:fillRect/>
          </a:stretch>
        </p:blipFill>
        <p:spPr>
          <a:xfrm>
            <a:off x="5185893" y="3569594"/>
            <a:ext cx="6370748" cy="3163908"/>
          </a:xfrm>
          <a:prstGeom prst="rect">
            <a:avLst/>
          </a:prstGeom>
        </p:spPr>
      </p:pic>
    </p:spTree>
    <p:extLst>
      <p:ext uri="{BB962C8B-B14F-4D97-AF65-F5344CB8AC3E}">
        <p14:creationId xmlns:p14="http://schemas.microsoft.com/office/powerpoint/2010/main" val="36650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119F7-1DD2-16C1-8FE4-9D254725D523}"/>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a:solidFill>
                  <a:schemeClr val="tx1"/>
                </a:solidFill>
              </a:rPr>
              <a:t>CONCLUSION</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EC96196-5050-71D6-CB01-9444F23FEC9B}"/>
              </a:ext>
            </a:extLst>
          </p:cNvPr>
          <p:cNvSpPr>
            <a:spLocks noGrp="1"/>
          </p:cNvSpPr>
          <p:nvPr>
            <p:ph sz="quarter" idx="17"/>
          </p:nvPr>
        </p:nvSpPr>
        <p:spPr>
          <a:xfrm>
            <a:off x="590719" y="2330505"/>
            <a:ext cx="4559425" cy="3979585"/>
          </a:xfrm>
        </p:spPr>
        <p:txBody>
          <a:bodyPr vert="horz" lIns="91440" tIns="45720" rIns="91440" bIns="45720" rtlCol="0" anchor="ctr">
            <a:normAutofit/>
          </a:bodyPr>
          <a:lstStyle/>
          <a:p>
            <a:r>
              <a:rPr lang="en-US" sz="1700"/>
              <a:t>The objective of software planning is to provide a framework that enables the manger to make reasonable estimates made within a limited time frame at the beginning of the software project and should be updated regularly as the project progresses. </a:t>
            </a:r>
          </a:p>
          <a:p>
            <a:r>
              <a:rPr lang="en-US" sz="1700"/>
              <a:t>This online application enables the end-users to register to the system online, select the food items of their choice from the menu list, and order food online. Also, the payment can be made through online mode or at the time of home delivery depending upon the customer’s choice and convenience.</a:t>
            </a:r>
            <a:endParaRPr lang="en-US" sz="1700">
              <a:cs typeface="Segoe UI Light"/>
            </a:endParaRPr>
          </a:p>
          <a:p>
            <a:endParaRPr lang="en-US" sz="1700"/>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F033B6-93DF-6815-1819-B7A9E50D7218}"/>
              </a:ext>
            </a:extLst>
          </p:cNvPr>
          <p:cNvPicPr>
            <a:picLocks noChangeAspect="1"/>
          </p:cNvPicPr>
          <p:nvPr/>
        </p:nvPicPr>
        <p:blipFill rotWithShape="1">
          <a:blip r:embed="rId2"/>
          <a:srcRect l="312" r="22419" b="1"/>
          <a:stretch/>
        </p:blipFill>
        <p:spPr>
          <a:xfrm>
            <a:off x="5977788" y="799352"/>
            <a:ext cx="5425410" cy="5259296"/>
          </a:xfrm>
          <a:prstGeom prst="rect">
            <a:avLst/>
          </a:prstGeom>
        </p:spPr>
      </p:pic>
    </p:spTree>
    <p:extLst>
      <p:ext uri="{BB962C8B-B14F-4D97-AF65-F5344CB8AC3E}">
        <p14:creationId xmlns:p14="http://schemas.microsoft.com/office/powerpoint/2010/main" val="252730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5934AA-9F35-4DC2-BDEF-C88AEF973F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5"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Cover">
              <a:extLst>
                <a:ext uri="{FF2B5EF4-FFF2-40B4-BE49-F238E27FC236}">
                  <a16:creationId xmlns:a16="http://schemas.microsoft.com/office/drawing/2014/main" id="{B2BC243A-AB39-4DEF-B708-A656BA5A6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95590E9-5E18-4877-8515-94EBE05E1F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9" name="Color">
              <a:extLst>
                <a:ext uri="{FF2B5EF4-FFF2-40B4-BE49-F238E27FC236}">
                  <a16:creationId xmlns:a16="http://schemas.microsoft.com/office/drawing/2014/main" id="{8B4AF456-0671-432E-AD5B-FFAF8D646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lor">
              <a:extLst>
                <a:ext uri="{FF2B5EF4-FFF2-40B4-BE49-F238E27FC236}">
                  <a16:creationId xmlns:a16="http://schemas.microsoft.com/office/drawing/2014/main" id="{3CE7848D-78F7-4020-9603-9ED294166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a:extLst>
              <a:ext uri="{FF2B5EF4-FFF2-40B4-BE49-F238E27FC236}">
                <a16:creationId xmlns:a16="http://schemas.microsoft.com/office/drawing/2014/main" id="{57CE9E1A-48F6-30E4-898E-06FE4781F68D}"/>
              </a:ext>
            </a:extLst>
          </p:cNvPr>
          <p:cNvPicPr>
            <a:picLocks noChangeAspect="1"/>
          </p:cNvPicPr>
          <p:nvPr/>
        </p:nvPicPr>
        <p:blipFill rotWithShape="1">
          <a:blip r:embed="rId2"/>
          <a:srcRect l="27908" r="27908"/>
          <a:stretch/>
        </p:blipFill>
        <p:spPr>
          <a:xfrm>
            <a:off x="7082810" y="841663"/>
            <a:ext cx="4166151" cy="5185923"/>
          </a:xfrm>
          <a:prstGeom prst="rect">
            <a:avLst/>
          </a:prstGeom>
        </p:spPr>
      </p:pic>
      <p:grpSp>
        <p:nvGrpSpPr>
          <p:cNvPr id="22" name="Group 21">
            <a:extLst>
              <a:ext uri="{FF2B5EF4-FFF2-40B4-BE49-F238E27FC236}">
                <a16:creationId xmlns:a16="http://schemas.microsoft.com/office/drawing/2014/main" id="{5CA0097F-05D8-41AA-ABF9-33C698791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3" name="Freeform: Shape 22">
              <a:extLst>
                <a:ext uri="{FF2B5EF4-FFF2-40B4-BE49-F238E27FC236}">
                  <a16:creationId xmlns:a16="http://schemas.microsoft.com/office/drawing/2014/main" id="{F662F899-4295-416F-919F-934ED769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55A3F4B-68DC-4F36-BCE6-C507ACC5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483BE2D-C85A-4DE3-A6F4-AE65BB3EF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4C550A-7A80-4B73-B7BF-7426DD1C3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D956BA8-D252-430A-9E58-C7F3D1AC9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5345BF4-9F1D-4388-A778-56FAE2C42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22B00E1-8709-469F-A9F4-F974D3FED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2D59BD2-CE4B-7B8A-C771-1EAF568C3007}"/>
              </a:ext>
            </a:extLst>
          </p:cNvPr>
          <p:cNvSpPr txBox="1"/>
          <p:nvPr/>
        </p:nvSpPr>
        <p:spPr>
          <a:xfrm>
            <a:off x="1012644" y="841664"/>
            <a:ext cx="5203990" cy="278272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a:solidFill>
                  <a:schemeClr val="bg1"/>
                </a:solidFill>
                <a:latin typeface="+mj-lt"/>
                <a:ea typeface="+mj-ea"/>
                <a:cs typeface="+mj-cs"/>
              </a:rPr>
              <a:t>THANK YOU</a:t>
            </a:r>
          </a:p>
        </p:txBody>
      </p:sp>
    </p:spTree>
    <p:extLst>
      <p:ext uri="{BB962C8B-B14F-4D97-AF65-F5344CB8AC3E}">
        <p14:creationId xmlns:p14="http://schemas.microsoft.com/office/powerpoint/2010/main" val="101245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3"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7"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Placeholder 10">
            <a:extLst>
              <a:ext uri="{FF2B5EF4-FFF2-40B4-BE49-F238E27FC236}">
                <a16:creationId xmlns:a16="http://schemas.microsoft.com/office/drawing/2014/main" id="{EDFB0792-7AC7-432E-83DE-660EEF107218}"/>
              </a:ext>
            </a:extLst>
          </p:cNvPr>
          <p:cNvPicPr>
            <a:picLocks noGrp="1" noChangeAspect="1"/>
          </p:cNvPicPr>
          <p:nvPr>
            <p:ph type="pic" sz="quarter" idx="13"/>
          </p:nvPr>
        </p:nvPicPr>
        <p:blipFill rotWithShape="1">
          <a:blip r:embed="rId2"/>
          <a:srcRect l="34606" r="21208" b="-2"/>
          <a:stretch/>
        </p:blipFill>
        <p:spPr>
          <a:xfrm>
            <a:off x="7082810" y="841663"/>
            <a:ext cx="4166151" cy="5185923"/>
          </a:xfrm>
          <a:prstGeom prst="rect">
            <a:avLst/>
          </a:prstGeom>
        </p:spPr>
      </p:pic>
      <p:grpSp>
        <p:nvGrpSpPr>
          <p:cNvPr id="30" name="Group 29">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1" name="Freeform: Shape 30">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3F856148-3910-0BC3-79A0-D0A794C6D523}"/>
              </a:ext>
            </a:extLst>
          </p:cNvPr>
          <p:cNvSpPr>
            <a:spLocks noGrp="1"/>
          </p:cNvSpPr>
          <p:nvPr>
            <p:ph type="title"/>
          </p:nvPr>
        </p:nvSpPr>
        <p:spPr>
          <a:xfrm>
            <a:off x="1014984" y="1401098"/>
            <a:ext cx="5821537" cy="1019862"/>
          </a:xfrm>
        </p:spPr>
        <p:txBody>
          <a:bodyPr vert="horz" lIns="91440" tIns="45720" rIns="91440" bIns="45720" rtlCol="0" anchor="b">
            <a:normAutofit/>
          </a:bodyPr>
          <a:lstStyle/>
          <a:p>
            <a:r>
              <a:rPr lang="en-US" sz="4800">
                <a:solidFill>
                  <a:schemeClr val="bg1"/>
                </a:solidFill>
              </a:rPr>
              <a:t>Contents</a:t>
            </a: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1067901" y="2934089"/>
            <a:ext cx="5821537" cy="2596896"/>
          </a:xfrm>
        </p:spPr>
        <p:txBody>
          <a:bodyPr vert="horz" lIns="91440" tIns="45720" rIns="91440" bIns="45720" rtlCol="0" anchor="t">
            <a:normAutofit/>
          </a:bodyPr>
          <a:lstStyle/>
          <a:p>
            <a:pPr indent="-228600">
              <a:lnSpc>
                <a:spcPct val="90000"/>
              </a:lnSpc>
              <a:spcAft>
                <a:spcPts val="600"/>
              </a:spcAft>
            </a:pPr>
            <a:r>
              <a:rPr lang="en-US" sz="1800" dirty="0">
                <a:solidFill>
                  <a:schemeClr val="bg1"/>
                </a:solidFill>
              </a:rPr>
              <a:t>Introduction</a:t>
            </a:r>
          </a:p>
          <a:p>
            <a:pPr indent="-228600">
              <a:lnSpc>
                <a:spcPct val="90000"/>
              </a:lnSpc>
              <a:spcAft>
                <a:spcPts val="600"/>
              </a:spcAft>
            </a:pPr>
            <a:r>
              <a:rPr lang="en-US" sz="1800" dirty="0">
                <a:solidFill>
                  <a:schemeClr val="bg1"/>
                </a:solidFill>
                <a:cs typeface="Segoe UI Light"/>
              </a:rPr>
              <a:t>Proposed work and Methodology</a:t>
            </a:r>
          </a:p>
          <a:p>
            <a:pPr indent="-228600">
              <a:lnSpc>
                <a:spcPct val="90000"/>
              </a:lnSpc>
              <a:spcAft>
                <a:spcPts val="600"/>
              </a:spcAft>
            </a:pPr>
            <a:r>
              <a:rPr lang="en-US" sz="1800" dirty="0">
                <a:solidFill>
                  <a:schemeClr val="bg1"/>
                </a:solidFill>
                <a:cs typeface="Segoe UI Light"/>
              </a:rPr>
              <a:t>System Requirement</a:t>
            </a:r>
          </a:p>
          <a:p>
            <a:pPr indent="-228600">
              <a:lnSpc>
                <a:spcPct val="90000"/>
              </a:lnSpc>
              <a:spcAft>
                <a:spcPts val="600"/>
              </a:spcAft>
            </a:pPr>
            <a:r>
              <a:rPr lang="en-US" sz="1800" dirty="0">
                <a:solidFill>
                  <a:schemeClr val="bg1"/>
                </a:solidFill>
                <a:cs typeface="Segoe UI Light"/>
              </a:rPr>
              <a:t>Architecture and Flow Diagram</a:t>
            </a:r>
          </a:p>
          <a:p>
            <a:pPr indent="-228600">
              <a:lnSpc>
                <a:spcPct val="90000"/>
              </a:lnSpc>
              <a:spcAft>
                <a:spcPts val="600"/>
              </a:spcAft>
            </a:pPr>
            <a:r>
              <a:rPr lang="en-US" sz="1800" dirty="0">
                <a:solidFill>
                  <a:schemeClr val="bg1"/>
                </a:solidFill>
                <a:cs typeface="Segoe UI Light"/>
              </a:rPr>
              <a:t>Module Explanation</a:t>
            </a:r>
          </a:p>
          <a:p>
            <a:pPr indent="-228600">
              <a:lnSpc>
                <a:spcPct val="90000"/>
              </a:lnSpc>
              <a:spcAft>
                <a:spcPts val="600"/>
              </a:spcAft>
            </a:pPr>
            <a:r>
              <a:rPr lang="en-US" sz="1800" dirty="0">
                <a:solidFill>
                  <a:schemeClr val="bg1"/>
                </a:solidFill>
                <a:cs typeface="Segoe UI Light"/>
              </a:rPr>
              <a:t>Results</a:t>
            </a:r>
          </a:p>
          <a:p>
            <a:pPr indent="-228600">
              <a:lnSpc>
                <a:spcPct val="90000"/>
              </a:lnSpc>
              <a:spcAft>
                <a:spcPts val="600"/>
              </a:spcAft>
            </a:pPr>
            <a:r>
              <a:rPr lang="en-US" sz="1800" dirty="0">
                <a:solidFill>
                  <a:schemeClr val="bg1"/>
                </a:solidFill>
                <a:cs typeface="Segoe UI Light"/>
              </a:rPr>
              <a:t>Conclusion</a:t>
            </a:r>
          </a:p>
          <a:p>
            <a:pPr marL="57150" indent="0">
              <a:lnSpc>
                <a:spcPct val="90000"/>
              </a:lnSpc>
              <a:spcAft>
                <a:spcPts val="600"/>
              </a:spcAft>
              <a:buNone/>
            </a:pPr>
            <a:endParaRPr lang="en-US" sz="1800">
              <a:solidFill>
                <a:schemeClr val="bg1"/>
              </a:solidFill>
              <a:cs typeface="Segoe UI Light"/>
            </a:endParaRPr>
          </a:p>
        </p:txBody>
      </p:sp>
      <p:pic>
        <p:nvPicPr>
          <p:cNvPr id="15" name="Picture Placeholder 14">
            <a:extLst>
              <a:ext uri="{FF2B5EF4-FFF2-40B4-BE49-F238E27FC236}">
                <a16:creationId xmlns:a16="http://schemas.microsoft.com/office/drawing/2014/main" id="{74151A1F-A25A-2910-C449-ABB2502B4FA6}"/>
              </a:ext>
            </a:extLst>
          </p:cNvPr>
          <p:cNvPicPr>
            <a:picLocks noGrp="1" noChangeAspect="1"/>
          </p:cNvPicPr>
          <p:nvPr>
            <p:ph type="pic" sz="quarter" idx="14"/>
          </p:nvPr>
        </p:nvPicPr>
        <p:blipFill>
          <a:blip r:embed="rId2"/>
          <a:srcRect t="42023" b="42023"/>
          <a:stretch/>
        </p:blipFill>
        <p:spPr>
          <a:xfrm>
            <a:off x="0" y="5788241"/>
            <a:ext cx="12192000" cy="1069760"/>
          </a:xfrm>
        </p:spPr>
      </p:pic>
    </p:spTree>
    <p:extLst>
      <p:ext uri="{BB962C8B-B14F-4D97-AF65-F5344CB8AC3E}">
        <p14:creationId xmlns:p14="http://schemas.microsoft.com/office/powerpoint/2010/main" val="132179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6A08D5-DE03-22B9-F70F-1D7F963E6980}"/>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4300">
                <a:solidFill>
                  <a:schemeClr val="tx1"/>
                </a:solidFill>
              </a:rPr>
              <a:t>Introduction</a:t>
            </a:r>
          </a:p>
        </p:txBody>
      </p:sp>
      <p:sp>
        <p:nvSpPr>
          <p:cNvPr id="32" name="Rectangle 3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picture containing food, indoor, dish, pizza&#10;&#10;Description automatically generated">
            <a:extLst>
              <a:ext uri="{FF2B5EF4-FFF2-40B4-BE49-F238E27FC236}">
                <a16:creationId xmlns:a16="http://schemas.microsoft.com/office/drawing/2014/main" id="{88287669-1EB0-EFED-D6C7-EAA110EF56DD}"/>
              </a:ext>
            </a:extLst>
          </p:cNvPr>
          <p:cNvPicPr>
            <a:picLocks noGrp="1" noChangeAspect="1"/>
          </p:cNvPicPr>
          <p:nvPr>
            <p:ph type="pic" sz="quarter" idx="14"/>
          </p:nvPr>
        </p:nvPicPr>
        <p:blipFill rotWithShape="1">
          <a:blip r:embed="rId2"/>
          <a:srcRect r="53073" b="1"/>
          <a:stretch/>
        </p:blipFill>
        <p:spPr>
          <a:xfrm>
            <a:off x="279143" y="299509"/>
            <a:ext cx="5221625" cy="6258983"/>
          </a:xfrm>
          <a:prstGeom prst="rect">
            <a:avLst/>
          </a:prstGeom>
        </p:spPr>
      </p:pic>
      <p:sp>
        <p:nvSpPr>
          <p:cNvPr id="29" name="Text Placeholder 28">
            <a:extLst>
              <a:ext uri="{FF2B5EF4-FFF2-40B4-BE49-F238E27FC236}">
                <a16:creationId xmlns:a16="http://schemas.microsoft.com/office/drawing/2014/main" id="{6FC8D695-A5F8-7B55-CF1B-9F733C774970}"/>
              </a:ext>
            </a:extLst>
          </p:cNvPr>
          <p:cNvSpPr>
            <a:spLocks noGrp="1"/>
          </p:cNvSpPr>
          <p:nvPr>
            <p:ph type="body" sz="quarter" idx="16"/>
          </p:nvPr>
        </p:nvSpPr>
        <p:spPr>
          <a:xfrm>
            <a:off x="6392583" y="2645922"/>
            <a:ext cx="4413555" cy="3170677"/>
          </a:xfrm>
        </p:spPr>
        <p:txBody>
          <a:bodyPr vert="horz" lIns="91440" tIns="45720" rIns="91440" bIns="45720" rtlCol="0" anchor="t">
            <a:normAutofit/>
          </a:bodyPr>
          <a:lstStyle/>
          <a:p>
            <a:r>
              <a:rPr lang="en-US" sz="1600">
                <a:solidFill>
                  <a:schemeClr val="tx1">
                    <a:alpha val="80000"/>
                  </a:schemeClr>
                </a:solidFill>
                <a:latin typeface="+mn-lt"/>
                <a:cs typeface="Segoe UI Light"/>
              </a:rPr>
              <a:t>The Online Food Ordering System is to automate the existing manual system by the help of computerized equipment’s and full-fledged computer software, fulfilling their requirements, so that their valuable data/information can be stored for a longer period with easy accessing and manipulation of the same. The required software and hardware are easily available and easy to work with.</a:t>
            </a:r>
            <a:endParaRPr lang="en-US">
              <a:solidFill>
                <a:schemeClr val="tx1">
                  <a:alpha val="80000"/>
                </a:schemeClr>
              </a:solidFill>
              <a:cs typeface="Segoe UI Light"/>
            </a:endParaRPr>
          </a:p>
          <a:p>
            <a:pPr indent="-228600">
              <a:buFont typeface="Arial" panose="020B0604020202020204" pitchFamily="34" charset="0"/>
              <a:buChar char="•"/>
            </a:pPr>
            <a:endParaRPr lang="en-US">
              <a:solidFill>
                <a:schemeClr val="tx1">
                  <a:alpha val="80000"/>
                </a:schemeClr>
              </a:solidFill>
              <a:latin typeface="+mn-lt"/>
              <a:cs typeface="Segoe UI Light"/>
            </a:endParaRPr>
          </a:p>
        </p:txBody>
      </p:sp>
      <p:cxnSp>
        <p:nvCxnSpPr>
          <p:cNvPr id="33"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11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0C2BB-9CDF-6250-8D45-F0EF0D25AF83}"/>
              </a:ext>
            </a:extLst>
          </p:cNvPr>
          <p:cNvSpPr>
            <a:spLocks noGrp="1"/>
          </p:cNvSpPr>
          <p:nvPr>
            <p:ph type="title"/>
          </p:nvPr>
        </p:nvSpPr>
        <p:spPr>
          <a:xfrm>
            <a:off x="325648" y="281469"/>
            <a:ext cx="11533674" cy="1541741"/>
          </a:xfrm>
        </p:spPr>
        <p:txBody>
          <a:bodyPr vert="horz" lIns="91440" tIns="45720" rIns="91440" bIns="45720" rtlCol="0" anchor="b">
            <a:normAutofit/>
          </a:bodyPr>
          <a:lstStyle/>
          <a:p>
            <a:pPr marL="57150" algn="l">
              <a:spcAft>
                <a:spcPts val="600"/>
              </a:spcAft>
            </a:pPr>
            <a:r>
              <a:rPr lang="en-US" sz="4600" dirty="0">
                <a:solidFill>
                  <a:schemeClr val="tx1"/>
                </a:solidFill>
              </a:rPr>
              <a:t> Proposed work and Methodology</a:t>
            </a:r>
          </a:p>
          <a:p>
            <a:pPr algn="l"/>
            <a:endParaRPr lang="en-US" sz="4600">
              <a:solidFill>
                <a:schemeClr val="tx1"/>
              </a:solidFill>
            </a:endParaRP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41303E-0DB5-360B-9991-0A5164B87CB2}"/>
              </a:ext>
            </a:extLst>
          </p:cNvPr>
          <p:cNvSpPr txBox="1"/>
          <p:nvPr/>
        </p:nvSpPr>
        <p:spPr>
          <a:xfrm>
            <a:off x="572493" y="2071316"/>
            <a:ext cx="6713552"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dirty="0"/>
              <a:t>Order Food online system is a process in which one can order various foods and beverages from some local restaurant and hotels using the internet, just by sitting at home or any place and giving user an amazing experience ordering online . And the order is delivered to the old location. The user can place orders for the food items of their like from the list. The payment can be made online or pay-on-delivery system. The user’s details are maintained confidentially because it maintains a separate account for each user. An id and password are provided for each user.</a:t>
            </a:r>
          </a:p>
        </p:txBody>
      </p:sp>
      <p:pic>
        <p:nvPicPr>
          <p:cNvPr id="5" name="Picture 5" descr="A picture containing dish, different, variety, meal&#10;&#10;Description automatically generated">
            <a:extLst>
              <a:ext uri="{FF2B5EF4-FFF2-40B4-BE49-F238E27FC236}">
                <a16:creationId xmlns:a16="http://schemas.microsoft.com/office/drawing/2014/main" id="{102CBF65-A7FC-2861-0246-37D160707A7F}"/>
              </a:ext>
            </a:extLst>
          </p:cNvPr>
          <p:cNvPicPr>
            <a:picLocks noGrp="1" noChangeAspect="1"/>
          </p:cNvPicPr>
          <p:nvPr>
            <p:ph sz="quarter" idx="17"/>
          </p:nvPr>
        </p:nvPicPr>
        <p:blipFill rotWithShape="1">
          <a:blip r:embed="rId2"/>
          <a:srcRect l="17806" r="17788" b="-1"/>
          <a:stretch/>
        </p:blipFill>
        <p:spPr>
          <a:xfrm>
            <a:off x="7675658" y="2093976"/>
            <a:ext cx="3941064" cy="4096512"/>
          </a:xfrm>
          <a:prstGeom prst="rect">
            <a:avLst/>
          </a:prstGeom>
        </p:spPr>
      </p:pic>
    </p:spTree>
    <p:extLst>
      <p:ext uri="{BB962C8B-B14F-4D97-AF65-F5344CB8AC3E}">
        <p14:creationId xmlns:p14="http://schemas.microsoft.com/office/powerpoint/2010/main" val="234209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AFB5-91C7-4056-7230-E4815D4C2709}"/>
              </a:ext>
            </a:extLst>
          </p:cNvPr>
          <p:cNvSpPr>
            <a:spLocks noGrp="1"/>
          </p:cNvSpPr>
          <p:nvPr>
            <p:ph type="title"/>
          </p:nvPr>
        </p:nvSpPr>
        <p:spPr/>
        <p:txBody>
          <a:bodyPr lIns="91440" tIns="45720" rIns="91440" bIns="45720" anchor="t"/>
          <a:lstStyle/>
          <a:p>
            <a:r>
              <a:rPr lang="en-US">
                <a:cs typeface="Segoe UI Light"/>
              </a:rPr>
              <a:t>SYSTEM REQUIREMENT</a:t>
            </a:r>
            <a:endParaRPr lang="en-US"/>
          </a:p>
        </p:txBody>
      </p:sp>
      <p:sp>
        <p:nvSpPr>
          <p:cNvPr id="3" name="Text Placeholder 2">
            <a:extLst>
              <a:ext uri="{FF2B5EF4-FFF2-40B4-BE49-F238E27FC236}">
                <a16:creationId xmlns:a16="http://schemas.microsoft.com/office/drawing/2014/main" id="{C36942AD-FF25-1F6B-6C93-F1D61389169F}"/>
              </a:ext>
            </a:extLst>
          </p:cNvPr>
          <p:cNvSpPr>
            <a:spLocks noGrp="1"/>
          </p:cNvSpPr>
          <p:nvPr>
            <p:ph type="body" sz="quarter" idx="13"/>
          </p:nvPr>
        </p:nvSpPr>
        <p:spPr/>
        <p:txBody>
          <a:bodyPr lIns="91440" tIns="45720" rIns="91440" bIns="45720" anchor="t">
            <a:normAutofit/>
          </a:bodyPr>
          <a:lstStyle/>
          <a:p>
            <a:r>
              <a:rPr lang="en-US">
                <a:cs typeface="Segoe UI Light"/>
              </a:rPr>
              <a:t>SOFTWARE REQUIREMENT</a:t>
            </a:r>
            <a:endParaRPr lang="en-US"/>
          </a:p>
        </p:txBody>
      </p:sp>
      <p:graphicFrame>
        <p:nvGraphicFramePr>
          <p:cNvPr id="9" name="Content Placeholder 8">
            <a:extLst>
              <a:ext uri="{FF2B5EF4-FFF2-40B4-BE49-F238E27FC236}">
                <a16:creationId xmlns:a16="http://schemas.microsoft.com/office/drawing/2014/main" id="{7A0D507C-A3C3-9566-206E-B41D1389E8B7}"/>
              </a:ext>
            </a:extLst>
          </p:cNvPr>
          <p:cNvGraphicFramePr>
            <a:graphicFrameLocks noGrp="1"/>
          </p:cNvGraphicFramePr>
          <p:nvPr>
            <p:ph sz="quarter" idx="17"/>
          </p:nvPr>
        </p:nvGraphicFramePr>
        <p:xfrm>
          <a:off x="838200" y="2486025"/>
          <a:ext cx="10515599" cy="3242631"/>
        </p:xfrm>
        <a:graphic>
          <a:graphicData uri="http://schemas.openxmlformats.org/drawingml/2006/table">
            <a:tbl>
              <a:tblPr firstRow="1" firstCol="1" bandRow="1">
                <a:tableStyleId>{5C22544A-7EE6-4342-B048-85BDC9FD1C3A}</a:tableStyleId>
              </a:tblPr>
              <a:tblGrid>
                <a:gridCol w="5257260">
                  <a:extLst>
                    <a:ext uri="{9D8B030D-6E8A-4147-A177-3AD203B41FA5}">
                      <a16:colId xmlns:a16="http://schemas.microsoft.com/office/drawing/2014/main" val="2651864135"/>
                    </a:ext>
                  </a:extLst>
                </a:gridCol>
                <a:gridCol w="5258339">
                  <a:extLst>
                    <a:ext uri="{9D8B030D-6E8A-4147-A177-3AD203B41FA5}">
                      <a16:colId xmlns:a16="http://schemas.microsoft.com/office/drawing/2014/main" val="2042076189"/>
                    </a:ext>
                  </a:extLst>
                </a:gridCol>
              </a:tblGrid>
              <a:tr h="0">
                <a:tc>
                  <a:txBody>
                    <a:bodyPr/>
                    <a:lstStyle/>
                    <a:p>
                      <a:pPr>
                        <a:lnSpc>
                          <a:spcPct val="200000"/>
                        </a:lnSpc>
                      </a:pPr>
                      <a:r>
                        <a:rPr lang="en-US">
                          <a:effectLst/>
                        </a:rPr>
                        <a:t>Name of Component</a:t>
                      </a:r>
                    </a:p>
                  </a:txBody>
                  <a:tcPr marL="68580" marR="68580" marT="0" marB="0"/>
                </a:tc>
                <a:tc>
                  <a:txBody>
                    <a:bodyPr/>
                    <a:lstStyle/>
                    <a:p>
                      <a:pPr>
                        <a:lnSpc>
                          <a:spcPct val="200000"/>
                        </a:lnSpc>
                      </a:pPr>
                      <a:r>
                        <a:rPr lang="en-US">
                          <a:effectLst/>
                        </a:rPr>
                        <a:t>Specification</a:t>
                      </a:r>
                    </a:p>
                  </a:txBody>
                  <a:tcPr marL="68580" marR="68580" marT="0" marB="0"/>
                </a:tc>
                <a:extLst>
                  <a:ext uri="{0D108BD9-81ED-4DB2-BD59-A6C34878D82A}">
                    <a16:rowId xmlns:a16="http://schemas.microsoft.com/office/drawing/2014/main" val="1188270117"/>
                  </a:ext>
                </a:extLst>
              </a:tr>
              <a:tr h="0">
                <a:tc>
                  <a:txBody>
                    <a:bodyPr/>
                    <a:lstStyle/>
                    <a:p>
                      <a:pPr>
                        <a:lnSpc>
                          <a:spcPct val="200000"/>
                        </a:lnSpc>
                        <a:tabLst>
                          <a:tab pos="2042795" algn="l"/>
                        </a:tabLst>
                      </a:pPr>
                      <a:r>
                        <a:rPr lang="en-US">
                          <a:effectLst/>
                        </a:rPr>
                        <a:t>Operating System</a:t>
                      </a:r>
                    </a:p>
                  </a:txBody>
                  <a:tcPr marL="68580" marR="68580" marT="0" marB="0"/>
                </a:tc>
                <a:tc>
                  <a:txBody>
                    <a:bodyPr/>
                    <a:lstStyle/>
                    <a:p>
                      <a:pPr>
                        <a:lnSpc>
                          <a:spcPct val="200000"/>
                        </a:lnSpc>
                      </a:pPr>
                      <a:r>
                        <a:rPr lang="en-US">
                          <a:effectLst/>
                        </a:rPr>
                        <a:t>Windows 8.1/10 , MAC</a:t>
                      </a:r>
                    </a:p>
                  </a:txBody>
                  <a:tcPr marL="68580" marR="68580" marT="0" marB="0"/>
                </a:tc>
                <a:extLst>
                  <a:ext uri="{0D108BD9-81ED-4DB2-BD59-A6C34878D82A}">
                    <a16:rowId xmlns:a16="http://schemas.microsoft.com/office/drawing/2014/main" val="2349186609"/>
                  </a:ext>
                </a:extLst>
              </a:tr>
              <a:tr h="0">
                <a:tc>
                  <a:txBody>
                    <a:bodyPr/>
                    <a:lstStyle/>
                    <a:p>
                      <a:pPr>
                        <a:lnSpc>
                          <a:spcPct val="200000"/>
                        </a:lnSpc>
                      </a:pPr>
                      <a:r>
                        <a:rPr lang="en-US">
                          <a:effectLst/>
                        </a:rPr>
                        <a:t>Language</a:t>
                      </a:r>
                    </a:p>
                  </a:txBody>
                  <a:tcPr marL="68580" marR="68580" marT="0" marB="0"/>
                </a:tc>
                <a:tc>
                  <a:txBody>
                    <a:bodyPr/>
                    <a:lstStyle/>
                    <a:p>
                      <a:pPr>
                        <a:lnSpc>
                          <a:spcPct val="200000"/>
                        </a:lnSpc>
                      </a:pPr>
                      <a:r>
                        <a:rPr lang="en-US">
                          <a:effectLst/>
                        </a:rPr>
                        <a:t>React</a:t>
                      </a:r>
                    </a:p>
                  </a:txBody>
                  <a:tcPr marL="68580" marR="68580" marT="0" marB="0"/>
                </a:tc>
                <a:extLst>
                  <a:ext uri="{0D108BD9-81ED-4DB2-BD59-A6C34878D82A}">
                    <a16:rowId xmlns:a16="http://schemas.microsoft.com/office/drawing/2014/main" val="565570752"/>
                  </a:ext>
                </a:extLst>
              </a:tr>
              <a:tr h="0">
                <a:tc>
                  <a:txBody>
                    <a:bodyPr/>
                    <a:lstStyle/>
                    <a:p>
                      <a:pPr>
                        <a:lnSpc>
                          <a:spcPct val="200000"/>
                        </a:lnSpc>
                      </a:pPr>
                      <a:r>
                        <a:rPr lang="en-US">
                          <a:effectLst/>
                        </a:rPr>
                        <a:t>Database</a:t>
                      </a:r>
                    </a:p>
                  </a:txBody>
                  <a:tcPr marL="68580" marR="68580" marT="0" marB="0"/>
                </a:tc>
                <a:tc>
                  <a:txBody>
                    <a:bodyPr/>
                    <a:lstStyle/>
                    <a:p>
                      <a:pPr>
                        <a:lnSpc>
                          <a:spcPct val="200000"/>
                        </a:lnSpc>
                      </a:pPr>
                      <a:r>
                        <a:rPr lang="en-US">
                          <a:effectLst/>
                        </a:rPr>
                        <a:t>MongoDb</a:t>
                      </a:r>
                    </a:p>
                  </a:txBody>
                  <a:tcPr marL="68580" marR="68580" marT="0" marB="0"/>
                </a:tc>
                <a:extLst>
                  <a:ext uri="{0D108BD9-81ED-4DB2-BD59-A6C34878D82A}">
                    <a16:rowId xmlns:a16="http://schemas.microsoft.com/office/drawing/2014/main" val="1105194568"/>
                  </a:ext>
                </a:extLst>
              </a:tr>
              <a:tr h="0">
                <a:tc>
                  <a:txBody>
                    <a:bodyPr/>
                    <a:lstStyle/>
                    <a:p>
                      <a:pPr>
                        <a:lnSpc>
                          <a:spcPct val="200000"/>
                        </a:lnSpc>
                      </a:pPr>
                      <a:r>
                        <a:rPr lang="en-US">
                          <a:effectLst/>
                        </a:rPr>
                        <a:t>Browser</a:t>
                      </a:r>
                    </a:p>
                  </a:txBody>
                  <a:tcPr marL="68580" marR="68580" marT="0" marB="0"/>
                </a:tc>
                <a:tc>
                  <a:txBody>
                    <a:bodyPr/>
                    <a:lstStyle/>
                    <a:p>
                      <a:pPr>
                        <a:lnSpc>
                          <a:spcPct val="200000"/>
                        </a:lnSpc>
                      </a:pPr>
                      <a:r>
                        <a:rPr lang="en-US">
                          <a:effectLst/>
                        </a:rPr>
                        <a:t>Any of Chrome, Mozilla, Opera etc.</a:t>
                      </a:r>
                    </a:p>
                  </a:txBody>
                  <a:tcPr marL="68580" marR="68580" marT="0" marB="0"/>
                </a:tc>
                <a:extLst>
                  <a:ext uri="{0D108BD9-81ED-4DB2-BD59-A6C34878D82A}">
                    <a16:rowId xmlns:a16="http://schemas.microsoft.com/office/drawing/2014/main" val="1366701670"/>
                  </a:ext>
                </a:extLst>
              </a:tr>
              <a:tr h="0">
                <a:tc>
                  <a:txBody>
                    <a:bodyPr/>
                    <a:lstStyle/>
                    <a:p>
                      <a:pPr>
                        <a:lnSpc>
                          <a:spcPct val="200000"/>
                        </a:lnSpc>
                      </a:pPr>
                      <a:r>
                        <a:rPr lang="en-US">
                          <a:effectLst/>
                        </a:rPr>
                        <a:t>Framework</a:t>
                      </a:r>
                    </a:p>
                  </a:txBody>
                  <a:tcPr marL="68580" marR="68580" marT="0" marB="0"/>
                </a:tc>
                <a:tc>
                  <a:txBody>
                    <a:bodyPr/>
                    <a:lstStyle/>
                    <a:p>
                      <a:pPr>
                        <a:lnSpc>
                          <a:spcPct val="200000"/>
                        </a:lnSpc>
                      </a:pPr>
                      <a:r>
                        <a:rPr lang="en-US">
                          <a:effectLst/>
                        </a:rPr>
                        <a:t>MERN Stack</a:t>
                      </a:r>
                    </a:p>
                  </a:txBody>
                  <a:tcPr marL="68580" marR="68580" marT="0" marB="0"/>
                </a:tc>
                <a:extLst>
                  <a:ext uri="{0D108BD9-81ED-4DB2-BD59-A6C34878D82A}">
                    <a16:rowId xmlns:a16="http://schemas.microsoft.com/office/drawing/2014/main" val="2769627892"/>
                  </a:ext>
                </a:extLst>
              </a:tr>
              <a:tr h="0">
                <a:tc>
                  <a:txBody>
                    <a:bodyPr/>
                    <a:lstStyle/>
                    <a:p>
                      <a:pPr>
                        <a:lnSpc>
                          <a:spcPct val="200000"/>
                        </a:lnSpc>
                      </a:pPr>
                      <a:r>
                        <a:rPr lang="en-US">
                          <a:effectLst/>
                        </a:rPr>
                        <a:t>Web Technologies</a:t>
                      </a:r>
                    </a:p>
                  </a:txBody>
                  <a:tcPr marL="68580" marR="68580" marT="0" marB="0"/>
                </a:tc>
                <a:tc>
                  <a:txBody>
                    <a:bodyPr/>
                    <a:lstStyle/>
                    <a:p>
                      <a:pPr>
                        <a:lnSpc>
                          <a:spcPct val="200000"/>
                        </a:lnSpc>
                      </a:pPr>
                      <a:r>
                        <a:rPr lang="en-US">
                          <a:effectLst/>
                        </a:rPr>
                        <a:t>ReactJs, NodeJs, ExpressJs</a:t>
                      </a:r>
                    </a:p>
                  </a:txBody>
                  <a:tcPr marL="68580" marR="68580" marT="0" marB="0"/>
                </a:tc>
                <a:extLst>
                  <a:ext uri="{0D108BD9-81ED-4DB2-BD59-A6C34878D82A}">
                    <a16:rowId xmlns:a16="http://schemas.microsoft.com/office/drawing/2014/main" val="3406463139"/>
                  </a:ext>
                </a:extLst>
              </a:tr>
            </a:tbl>
          </a:graphicData>
        </a:graphic>
      </p:graphicFrame>
      <p:sp>
        <p:nvSpPr>
          <p:cNvPr id="10" name="TextBox 9">
            <a:extLst>
              <a:ext uri="{FF2B5EF4-FFF2-40B4-BE49-F238E27FC236}">
                <a16:creationId xmlns:a16="http://schemas.microsoft.com/office/drawing/2014/main" id="{D5266930-C592-8DC8-C37F-4E74F5A8509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57416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0DEE-519A-5EE3-46BF-0AADF9D66141}"/>
              </a:ext>
            </a:extLst>
          </p:cNvPr>
          <p:cNvSpPr>
            <a:spLocks noGrp="1"/>
          </p:cNvSpPr>
          <p:nvPr>
            <p:ph type="title"/>
          </p:nvPr>
        </p:nvSpPr>
        <p:spPr/>
        <p:txBody>
          <a:bodyPr lIns="91440" tIns="45720" rIns="91440" bIns="45720" anchor="t"/>
          <a:lstStyle/>
          <a:p>
            <a:r>
              <a:rPr lang="en-US">
                <a:cs typeface="Segoe UI Light"/>
              </a:rPr>
              <a:t>SYSTEM REQUIREMENT</a:t>
            </a:r>
            <a:endParaRPr lang="en-US"/>
          </a:p>
        </p:txBody>
      </p:sp>
      <p:graphicFrame>
        <p:nvGraphicFramePr>
          <p:cNvPr id="6" name="Content Placeholder 5">
            <a:extLst>
              <a:ext uri="{FF2B5EF4-FFF2-40B4-BE49-F238E27FC236}">
                <a16:creationId xmlns:a16="http://schemas.microsoft.com/office/drawing/2014/main" id="{A807E376-3110-7E29-2179-D8BF9FD66FB2}"/>
              </a:ext>
            </a:extLst>
          </p:cNvPr>
          <p:cNvGraphicFramePr>
            <a:graphicFrameLocks noGrp="1"/>
          </p:cNvGraphicFramePr>
          <p:nvPr>
            <p:ph sz="quarter" idx="17"/>
            <p:extLst>
              <p:ext uri="{D42A27DB-BD31-4B8C-83A1-F6EECF244321}">
                <p14:modId xmlns:p14="http://schemas.microsoft.com/office/powerpoint/2010/main" val="3183428341"/>
              </p:ext>
            </p:extLst>
          </p:nvPr>
        </p:nvGraphicFramePr>
        <p:xfrm>
          <a:off x="838200" y="2486025"/>
          <a:ext cx="10515599" cy="1441452"/>
        </p:xfrm>
        <a:graphic>
          <a:graphicData uri="http://schemas.openxmlformats.org/drawingml/2006/table">
            <a:tbl>
              <a:tblPr firstRow="1" firstCol="1" bandRow="1">
                <a:tableStyleId>{5C22544A-7EE6-4342-B048-85BDC9FD1C3A}</a:tableStyleId>
              </a:tblPr>
              <a:tblGrid>
                <a:gridCol w="5257260">
                  <a:extLst>
                    <a:ext uri="{9D8B030D-6E8A-4147-A177-3AD203B41FA5}">
                      <a16:colId xmlns:a16="http://schemas.microsoft.com/office/drawing/2014/main" val="4158606242"/>
                    </a:ext>
                  </a:extLst>
                </a:gridCol>
                <a:gridCol w="5258339">
                  <a:extLst>
                    <a:ext uri="{9D8B030D-6E8A-4147-A177-3AD203B41FA5}">
                      <a16:colId xmlns:a16="http://schemas.microsoft.com/office/drawing/2014/main" val="690728431"/>
                    </a:ext>
                  </a:extLst>
                </a:gridCol>
              </a:tblGrid>
              <a:tr h="0">
                <a:tc gridSpan="2">
                  <a:txBody>
                    <a:bodyPr/>
                    <a:lstStyle/>
                    <a:p>
                      <a:pPr lvl="0" algn="just">
                        <a:lnSpc>
                          <a:spcPct val="150000"/>
                        </a:lnSpc>
                        <a:buNone/>
                      </a:pPr>
                      <a:r>
                        <a:rPr lang="en-US" u="none">
                          <a:effectLst/>
                        </a:rPr>
                        <a:t>                                                         HARDWARE REQUIREMENT</a:t>
                      </a:r>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3580286705"/>
                  </a:ext>
                </a:extLst>
              </a:tr>
              <a:tr h="0">
                <a:tc>
                  <a:txBody>
                    <a:bodyPr/>
                    <a:lstStyle/>
                    <a:p>
                      <a:pPr algn="just">
                        <a:lnSpc>
                          <a:spcPct val="150000"/>
                        </a:lnSpc>
                      </a:pPr>
                      <a:r>
                        <a:rPr lang="en-US" u="sng">
                          <a:effectLst/>
                        </a:rPr>
                        <a:t>Minimum RAM</a:t>
                      </a:r>
                      <a:endParaRPr lang="en-US">
                        <a:effectLst/>
                      </a:endParaRPr>
                    </a:p>
                  </a:txBody>
                  <a:tcPr marL="68580" marR="68580" marT="0" marB="0"/>
                </a:tc>
                <a:tc>
                  <a:txBody>
                    <a:bodyPr/>
                    <a:lstStyle/>
                    <a:p>
                      <a:pPr algn="just">
                        <a:lnSpc>
                          <a:spcPct val="150000"/>
                        </a:lnSpc>
                      </a:pPr>
                      <a:r>
                        <a:rPr lang="en-US" u="sng">
                          <a:effectLst/>
                        </a:rPr>
                        <a:t>4GB</a:t>
                      </a:r>
                      <a:endParaRPr lang="en-US">
                        <a:effectLst/>
                      </a:endParaRPr>
                    </a:p>
                  </a:txBody>
                  <a:tcPr marL="68580" marR="68580" marT="0" marB="0"/>
                </a:tc>
                <a:extLst>
                  <a:ext uri="{0D108BD9-81ED-4DB2-BD59-A6C34878D82A}">
                    <a16:rowId xmlns:a16="http://schemas.microsoft.com/office/drawing/2014/main" val="2976256385"/>
                  </a:ext>
                </a:extLst>
              </a:tr>
              <a:tr h="0">
                <a:tc>
                  <a:txBody>
                    <a:bodyPr/>
                    <a:lstStyle/>
                    <a:p>
                      <a:pPr algn="just">
                        <a:lnSpc>
                          <a:spcPct val="150000"/>
                        </a:lnSpc>
                      </a:pPr>
                      <a:r>
                        <a:rPr lang="en-US" u="sng">
                          <a:effectLst/>
                        </a:rPr>
                        <a:t>Processor</a:t>
                      </a:r>
                      <a:endParaRPr lang="en-US">
                        <a:effectLst/>
                      </a:endParaRPr>
                    </a:p>
                  </a:txBody>
                  <a:tcPr marL="68580" marR="68580" marT="0" marB="0"/>
                </a:tc>
                <a:tc>
                  <a:txBody>
                    <a:bodyPr/>
                    <a:lstStyle/>
                    <a:p>
                      <a:pPr algn="just">
                        <a:lnSpc>
                          <a:spcPct val="150000"/>
                        </a:lnSpc>
                      </a:pPr>
                      <a:r>
                        <a:rPr lang="en-US" u="sng">
                          <a:effectLst/>
                        </a:rPr>
                        <a:t>Core i3</a:t>
                      </a:r>
                      <a:endParaRPr lang="en-US">
                        <a:effectLst/>
                      </a:endParaRPr>
                    </a:p>
                  </a:txBody>
                  <a:tcPr marL="68580" marR="68580" marT="0" marB="0"/>
                </a:tc>
                <a:extLst>
                  <a:ext uri="{0D108BD9-81ED-4DB2-BD59-A6C34878D82A}">
                    <a16:rowId xmlns:a16="http://schemas.microsoft.com/office/drawing/2014/main" val="1436025466"/>
                  </a:ext>
                </a:extLst>
              </a:tr>
              <a:tr h="0">
                <a:tc>
                  <a:txBody>
                    <a:bodyPr/>
                    <a:lstStyle/>
                    <a:p>
                      <a:pPr algn="just">
                        <a:lnSpc>
                          <a:spcPct val="150000"/>
                        </a:lnSpc>
                      </a:pPr>
                      <a:r>
                        <a:rPr lang="en-US" u="sng">
                          <a:effectLst/>
                        </a:rPr>
                        <a:t>Free Space</a:t>
                      </a:r>
                      <a:endParaRPr lang="en-US">
                        <a:effectLst/>
                      </a:endParaRPr>
                    </a:p>
                  </a:txBody>
                  <a:tcPr marL="68580" marR="68580" marT="0" marB="0"/>
                </a:tc>
                <a:tc>
                  <a:txBody>
                    <a:bodyPr/>
                    <a:lstStyle/>
                    <a:p>
                      <a:pPr algn="just">
                        <a:lnSpc>
                          <a:spcPct val="150000"/>
                        </a:lnSpc>
                      </a:pPr>
                      <a:r>
                        <a:rPr lang="en-US" u="sng">
                          <a:effectLst/>
                        </a:rPr>
                        <a:t>1 GB</a:t>
                      </a:r>
                      <a:endParaRPr lang="en-US">
                        <a:effectLst/>
                      </a:endParaRPr>
                    </a:p>
                  </a:txBody>
                  <a:tcPr marL="68580" marR="68580" marT="0" marB="0"/>
                </a:tc>
                <a:extLst>
                  <a:ext uri="{0D108BD9-81ED-4DB2-BD59-A6C34878D82A}">
                    <a16:rowId xmlns:a16="http://schemas.microsoft.com/office/drawing/2014/main" val="1653477984"/>
                  </a:ext>
                </a:extLst>
              </a:tr>
            </a:tbl>
          </a:graphicData>
        </a:graphic>
      </p:graphicFrame>
      <p:sp>
        <p:nvSpPr>
          <p:cNvPr id="7" name="TextBox 6">
            <a:extLst>
              <a:ext uri="{FF2B5EF4-FFF2-40B4-BE49-F238E27FC236}">
                <a16:creationId xmlns:a16="http://schemas.microsoft.com/office/drawing/2014/main" id="{853AC936-CF6A-1A7D-4601-B05B47B7AF7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53886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29242-CB7D-E72E-B8F8-B47E864AE1A3}"/>
              </a:ext>
            </a:extLst>
          </p:cNvPr>
          <p:cNvSpPr>
            <a:spLocks noGrp="1"/>
          </p:cNvSpPr>
          <p:nvPr>
            <p:ph type="title"/>
          </p:nvPr>
        </p:nvSpPr>
        <p:spPr>
          <a:xfrm>
            <a:off x="645064" y="525982"/>
            <a:ext cx="4282983" cy="1200361"/>
          </a:xfrm>
        </p:spPr>
        <p:txBody>
          <a:bodyPr vert="horz" lIns="91440" tIns="45720" rIns="91440" bIns="45720" rtlCol="0" anchor="b">
            <a:normAutofit/>
          </a:bodyPr>
          <a:lstStyle/>
          <a:p>
            <a:pPr algn="l"/>
            <a:r>
              <a:rPr lang="en-US" sz="3100" kern="1200">
                <a:solidFill>
                  <a:schemeClr val="tx1"/>
                </a:solidFill>
                <a:latin typeface="+mj-lt"/>
                <a:ea typeface="+mj-ea"/>
                <a:cs typeface="+mj-cs"/>
              </a:rPr>
              <a:t>Architecture and Flow Diagram</a:t>
            </a:r>
          </a:p>
        </p:txBody>
      </p:sp>
      <p:sp>
        <p:nvSpPr>
          <p:cNvPr id="31"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7C2EE70-3847-3972-183F-31961ECE5EC5}"/>
              </a:ext>
            </a:extLst>
          </p:cNvPr>
          <p:cNvSpPr>
            <a:spLocks noGrp="1"/>
          </p:cNvSpPr>
          <p:nvPr>
            <p:ph sz="quarter" idx="17"/>
          </p:nvPr>
        </p:nvSpPr>
        <p:spPr>
          <a:xfrm>
            <a:off x="645066" y="2031101"/>
            <a:ext cx="4282984" cy="3511943"/>
          </a:xfrm>
        </p:spPr>
        <p:txBody>
          <a:bodyPr vert="horz" lIns="91440" tIns="45720" rIns="91440" bIns="45720" rtlCol="0" anchor="ctr">
            <a:normAutofit/>
          </a:bodyPr>
          <a:lstStyle/>
          <a:p>
            <a:r>
              <a:rPr lang="en-US" sz="1700"/>
              <a:t>Model View Controller or MVC as it is popularly called, is a software design pattern for developing web applications. A Model View Controller pattern is made up of the following three parts:</a:t>
            </a:r>
          </a:p>
          <a:p>
            <a:r>
              <a:rPr lang="en-US" sz="1700" b="1" u="sng"/>
              <a:t>Model</a:t>
            </a:r>
            <a:r>
              <a:rPr lang="en-US" sz="1700"/>
              <a:t> - The lowest level of the pattern which is responsible for maintaining data.</a:t>
            </a:r>
          </a:p>
          <a:p>
            <a:r>
              <a:rPr lang="en-US" sz="1700" b="1" u="sng"/>
              <a:t>View</a:t>
            </a:r>
            <a:r>
              <a:rPr lang="en-US" sz="1700" b="1"/>
              <a:t> </a:t>
            </a:r>
            <a:r>
              <a:rPr lang="en-US" sz="1700"/>
              <a:t>- This is responsible for displaying all or a portion of the data to the user.</a:t>
            </a:r>
          </a:p>
          <a:p>
            <a:r>
              <a:rPr lang="en-US" sz="1700" b="1" u="sng"/>
              <a:t>Controller</a:t>
            </a:r>
            <a:r>
              <a:rPr lang="en-US" sz="1700"/>
              <a:t> - Software Code that controls the interactions between the Model and View.</a:t>
            </a:r>
          </a:p>
          <a:p>
            <a:endParaRPr lang="en-US" sz="1700"/>
          </a:p>
        </p:txBody>
      </p:sp>
      <p:sp>
        <p:nvSpPr>
          <p:cNvPr id="32"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E4C2A934-8A1B-16DF-FB43-0375B906F4BF}"/>
              </a:ext>
            </a:extLst>
          </p:cNvPr>
          <p:cNvPicPr>
            <a:picLocks noChangeAspect="1"/>
          </p:cNvPicPr>
          <p:nvPr/>
        </p:nvPicPr>
        <p:blipFill>
          <a:blip r:embed="rId2"/>
          <a:stretch>
            <a:fillRect/>
          </a:stretch>
        </p:blipFill>
        <p:spPr>
          <a:xfrm>
            <a:off x="5987738" y="1455319"/>
            <a:ext cx="5628018" cy="3714491"/>
          </a:xfrm>
          <a:prstGeom prst="rect">
            <a:avLst/>
          </a:prstGeom>
        </p:spPr>
      </p:pic>
    </p:spTree>
    <p:extLst>
      <p:ext uri="{BB962C8B-B14F-4D97-AF65-F5344CB8AC3E}">
        <p14:creationId xmlns:p14="http://schemas.microsoft.com/office/powerpoint/2010/main" val="135909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01C064A-E6E4-44D2-B345-2BB7514A7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30" name="Color">
              <a:extLst>
                <a:ext uri="{FF2B5EF4-FFF2-40B4-BE49-F238E27FC236}">
                  <a16:creationId xmlns:a16="http://schemas.microsoft.com/office/drawing/2014/main" id="{DB12EA1C-AD22-49E2-9660-D9CDC6B61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lor">
              <a:extLst>
                <a:ext uri="{FF2B5EF4-FFF2-40B4-BE49-F238E27FC236}">
                  <a16:creationId xmlns:a16="http://schemas.microsoft.com/office/drawing/2014/main" id="{67CE115B-4A96-4B14-8520-5C5FC624E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Color">
            <a:extLst>
              <a:ext uri="{FF2B5EF4-FFF2-40B4-BE49-F238E27FC236}">
                <a16:creationId xmlns:a16="http://schemas.microsoft.com/office/drawing/2014/main" id="{D1945E2A-ABF1-415C-B37A-BD0A5C199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2D754262-93D4-81CE-1B8F-E60D08F43AB5}"/>
              </a:ext>
            </a:extLst>
          </p:cNvPr>
          <p:cNvPicPr>
            <a:picLocks noChangeAspect="1"/>
          </p:cNvPicPr>
          <p:nvPr/>
        </p:nvPicPr>
        <p:blipFill rotWithShape="1">
          <a:blip r:embed="rId2"/>
          <a:srcRect r="5946" b="3"/>
          <a:stretch/>
        </p:blipFill>
        <p:spPr>
          <a:xfrm>
            <a:off x="4747306" y="653615"/>
            <a:ext cx="6701945" cy="5540004"/>
          </a:xfrm>
          <a:prstGeom prst="rect">
            <a:avLst/>
          </a:prstGeom>
        </p:spPr>
      </p:pic>
      <p:grpSp>
        <p:nvGrpSpPr>
          <p:cNvPr id="35" name="Group 34">
            <a:extLst>
              <a:ext uri="{FF2B5EF4-FFF2-40B4-BE49-F238E27FC236}">
                <a16:creationId xmlns:a16="http://schemas.microsoft.com/office/drawing/2014/main" id="{BCCEE623-F22A-4681-990C-036558C135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36" name="Freeform: Shape 35">
              <a:extLst>
                <a:ext uri="{FF2B5EF4-FFF2-40B4-BE49-F238E27FC236}">
                  <a16:creationId xmlns:a16="http://schemas.microsoft.com/office/drawing/2014/main" id="{39928A56-DDFB-4B12-BB34-20833166BD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6B3765F0-85F4-4EB3-93DA-59F421CD4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38E03A00-A562-4753-8BA0-93F8B05DE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5F5D032-1BA8-410D-B68E-0DD59758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BA3FCDE-79E0-49F5-A381-232AB935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E27297F-31E8-46C6-8569-1FD12C653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374C063-2A46-4D9F-A085-0FB2F194C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3BA051E-9005-8883-8908-06B348D735F6}"/>
              </a:ext>
            </a:extLst>
          </p:cNvPr>
          <p:cNvSpPr>
            <a:spLocks noGrp="1"/>
          </p:cNvSpPr>
          <p:nvPr>
            <p:ph type="title"/>
          </p:nvPr>
        </p:nvSpPr>
        <p:spPr>
          <a:xfrm>
            <a:off x="818582" y="1313474"/>
            <a:ext cx="3761709" cy="3018870"/>
          </a:xfrm>
        </p:spPr>
        <p:txBody>
          <a:bodyPr vert="horz" lIns="91440" tIns="45720" rIns="91440" bIns="45720" rtlCol="0" anchor="b">
            <a:normAutofit/>
          </a:bodyPr>
          <a:lstStyle/>
          <a:p>
            <a:pPr algn="l"/>
            <a:r>
              <a:rPr lang="en-US" sz="4800">
                <a:solidFill>
                  <a:schemeClr val="tx2"/>
                </a:solidFill>
              </a:rPr>
              <a:t>ER DIAGRAM</a:t>
            </a:r>
          </a:p>
        </p:txBody>
      </p:sp>
    </p:spTree>
    <p:extLst>
      <p:ext uri="{BB962C8B-B14F-4D97-AF65-F5344CB8AC3E}">
        <p14:creationId xmlns:p14="http://schemas.microsoft.com/office/powerpoint/2010/main" val="125486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1CC5389-CB4A-43B7-9A0E-5447CE0BC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8" name="Color">
              <a:extLst>
                <a:ext uri="{FF2B5EF4-FFF2-40B4-BE49-F238E27FC236}">
                  <a16:creationId xmlns:a16="http://schemas.microsoft.com/office/drawing/2014/main" id="{017160F5-4BB5-41FB-B2D8-0AE0A6D7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lor">
              <a:extLst>
                <a:ext uri="{FF2B5EF4-FFF2-40B4-BE49-F238E27FC236}">
                  <a16:creationId xmlns:a16="http://schemas.microsoft.com/office/drawing/2014/main" id="{5AB10530-0B6F-40EF-9B05-F388D1BCB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olor">
            <a:extLst>
              <a:ext uri="{FF2B5EF4-FFF2-40B4-BE49-F238E27FC236}">
                <a16:creationId xmlns:a16="http://schemas.microsoft.com/office/drawing/2014/main" id="{145B2F28-3A18-4BC2-8E92-9AF66F147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4562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20524E0B-10CC-77E9-9FE0-6BAC4E0D9BB0}"/>
              </a:ext>
            </a:extLst>
          </p:cNvPr>
          <p:cNvPicPr>
            <a:picLocks noGrp="1" noChangeAspect="1"/>
          </p:cNvPicPr>
          <p:nvPr>
            <p:ph sz="quarter" idx="17"/>
          </p:nvPr>
        </p:nvPicPr>
        <p:blipFill rotWithShape="1">
          <a:blip r:embed="rId2"/>
          <a:srcRect t="847" b="1916"/>
          <a:stretch/>
        </p:blipFill>
        <p:spPr>
          <a:xfrm>
            <a:off x="4747307" y="653615"/>
            <a:ext cx="6702822" cy="5540004"/>
          </a:xfrm>
          <a:prstGeom prst="rect">
            <a:avLst/>
          </a:prstGeom>
        </p:spPr>
      </p:pic>
      <p:grpSp>
        <p:nvGrpSpPr>
          <p:cNvPr id="33" name="Group 32">
            <a:extLst>
              <a:ext uri="{FF2B5EF4-FFF2-40B4-BE49-F238E27FC236}">
                <a16:creationId xmlns:a16="http://schemas.microsoft.com/office/drawing/2014/main" id="{FA65A26F-1F64-451C-BFA2-F92410951F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34" name="Freeform: Shape 33">
              <a:extLst>
                <a:ext uri="{FF2B5EF4-FFF2-40B4-BE49-F238E27FC236}">
                  <a16:creationId xmlns:a16="http://schemas.microsoft.com/office/drawing/2014/main" id="{635C965A-C516-42B1-844F-9472408C9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4C44BFB-148D-4919-BEE5-0138A35BC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D704AD9-4DAA-4F0F-8B02-8B765658A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F9F0EF2-FB12-49A3-B73C-E38141A55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9A9DBF1-1403-4BE8-B87E-0393E9CDE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979BDB7-FA20-4F60-97B1-CF3696395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B7D32B5-D9D6-467E-8349-4A1A840FA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A41DE75-5DDA-C4B4-576C-204681A0D44D}"/>
              </a:ext>
            </a:extLst>
          </p:cNvPr>
          <p:cNvSpPr>
            <a:spLocks noGrp="1"/>
          </p:cNvSpPr>
          <p:nvPr>
            <p:ph type="title"/>
          </p:nvPr>
        </p:nvSpPr>
        <p:spPr>
          <a:xfrm>
            <a:off x="1012644" y="719268"/>
            <a:ext cx="3573794" cy="2905120"/>
          </a:xfrm>
        </p:spPr>
        <p:txBody>
          <a:bodyPr vert="horz" lIns="91440" tIns="45720" rIns="91440" bIns="45720" rtlCol="0" anchor="b">
            <a:normAutofit/>
          </a:bodyPr>
          <a:lstStyle/>
          <a:p>
            <a:pPr algn="l"/>
            <a:r>
              <a:rPr lang="en-US" sz="4800">
                <a:solidFill>
                  <a:schemeClr val="tx2"/>
                </a:solidFill>
              </a:rPr>
              <a:t>DFD</a:t>
            </a:r>
          </a:p>
        </p:txBody>
      </p:sp>
    </p:spTree>
    <p:extLst>
      <p:ext uri="{BB962C8B-B14F-4D97-AF65-F5344CB8AC3E}">
        <p14:creationId xmlns:p14="http://schemas.microsoft.com/office/powerpoint/2010/main" val="1237531703"/>
      </p:ext>
    </p:extLst>
  </p:cSld>
  <p:clrMapOvr>
    <a:masterClrMapping/>
  </p:clrMapOvr>
</p:sld>
</file>

<file path=ppt/theme/theme1.xml><?xml version="1.0" encoding="utf-8"?>
<a:theme xmlns:a="http://schemas.openxmlformats.org/drawingml/2006/main" name="Office Theme">
  <a:themeElements>
    <a:clrScheme name="Custom 87">
      <a:dk1>
        <a:srgbClr val="000000"/>
      </a:dk1>
      <a:lt1>
        <a:srgbClr val="FFFFFF"/>
      </a:lt1>
      <a:dk2>
        <a:srgbClr val="BBAA9C"/>
      </a:dk2>
      <a:lt2>
        <a:srgbClr val="E7E6E6"/>
      </a:lt2>
      <a:accent1>
        <a:srgbClr val="668A60"/>
      </a:accent1>
      <a:accent2>
        <a:srgbClr val="702128"/>
      </a:accent2>
      <a:accent3>
        <a:srgbClr val="46708C"/>
      </a:accent3>
      <a:accent4>
        <a:srgbClr val="BB2606"/>
      </a:accent4>
      <a:accent5>
        <a:srgbClr val="F1910F"/>
      </a:accent5>
      <a:accent6>
        <a:srgbClr val="FBD5AD"/>
      </a:accent6>
      <a:hlink>
        <a:srgbClr val="6F2127"/>
      </a:hlink>
      <a:folHlink>
        <a:srgbClr val="BB2606"/>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FOOD ORDERING</vt:lpstr>
      <vt:lpstr>Contents</vt:lpstr>
      <vt:lpstr>Introduction</vt:lpstr>
      <vt:lpstr> Proposed work and Methodology </vt:lpstr>
      <vt:lpstr>SYSTEM REQUIREMENT</vt:lpstr>
      <vt:lpstr>SYSTEM REQUIREMENT</vt:lpstr>
      <vt:lpstr>Architecture and Flow Diagram</vt:lpstr>
      <vt:lpstr>ER DIAGRAM</vt:lpstr>
      <vt:lpstr>DFD</vt:lpstr>
      <vt:lpstr>MODULE EXPLANATION</vt:lpstr>
      <vt:lpstr>DESCRIPTION</vt:lpstr>
      <vt:lpstr>RESULT</vt:lpstr>
      <vt:lpstr>RESULT</vt:lpstr>
      <vt:lpstr>RESULT</vt:lpstr>
      <vt:lpstr>RESULT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 PLANNER</dc:title>
  <dc:creator/>
  <cp:revision>79</cp:revision>
  <dcterms:created xsi:type="dcterms:W3CDTF">2023-05-02T12:54:09Z</dcterms:created>
  <dcterms:modified xsi:type="dcterms:W3CDTF">2023-05-02T17:15:40Z</dcterms:modified>
</cp:coreProperties>
</file>